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dd23f295c43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077deffdaf439b"/>
  </p:sldMasterIdLst>
  <p:sldIdLst>
    <p:sldId xmlns:r="http://schemas.openxmlformats.org/officeDocument/2006/relationships" id="256" r:id="R4f4299e240df42fe"/>
    <p:sldId xmlns:r="http://schemas.openxmlformats.org/officeDocument/2006/relationships" id="257" r:id="Rc80d62c4e1cf4117"/>
    <p:sldId xmlns:r="http://schemas.openxmlformats.org/officeDocument/2006/relationships" id="258" r:id="R7198c56e10ec4127"/>
    <p:sldId xmlns:r="http://schemas.openxmlformats.org/officeDocument/2006/relationships" id="259" r:id="R6c02a07201ae4628"/>
    <p:sldId xmlns:r="http://schemas.openxmlformats.org/officeDocument/2006/relationships" id="260" r:id="R175759f075db47e9"/>
    <p:sldId xmlns:r="http://schemas.openxmlformats.org/officeDocument/2006/relationships" id="261" r:id="Re2c0c24a72884a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77deffdaf439b" /><Relationship Type="http://schemas.openxmlformats.org/officeDocument/2006/relationships/slide" Target="/ppt/slides/slide1.xml" Id="R4f4299e240df42fe" /><Relationship Type="http://schemas.openxmlformats.org/officeDocument/2006/relationships/slide" Target="/ppt/slides/slide2.xml" Id="Rc80d62c4e1cf4117" /><Relationship Type="http://schemas.openxmlformats.org/officeDocument/2006/relationships/slide" Target="/ppt/slides/slide3.xml" Id="R7198c56e10ec4127" /><Relationship Type="http://schemas.openxmlformats.org/officeDocument/2006/relationships/slide" Target="/ppt/slides/slide4.xml" Id="R6c02a07201ae4628" /><Relationship Type="http://schemas.openxmlformats.org/officeDocument/2006/relationships/slide" Target="/ppt/slides/slide5.xml" Id="R175759f075db47e9" /><Relationship Type="http://schemas.openxmlformats.org/officeDocument/2006/relationships/slide" Target="/ppt/slides/slide6.xml" Id="Re2c0c24a72884a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4fe19df964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b65b4da264cb6" /><Relationship Type="http://schemas.openxmlformats.org/officeDocument/2006/relationships/theme" Target="/ppt/slideMasters/theme/theme1.xml" Id="Re8157427a75b4d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4b65b4da264c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2c2a42b914b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e8962485344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c6e11851c41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ecc31ec3a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32d0c67db4f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85cc34f7545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MM TRANSPORT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Øvrebygde 367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3650 Tinn Austbygd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MM TRANSPORT OG VEDLIKEHOLD AS</a:t>
            </a:r>
          </a:p>
        </p:txBody>
      </p:sp>
    </p:spTree>
  </p:cSld>
  <p:clrMapOvr>
    <a:masterClrMapping xmlns:a="http://schemas.openxmlformats.org/drawingml/2006/main"/>
  </p:clrMapOvr>
</p:sld>
</file>