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8cb31be10547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35035b3f184030"/>
  </p:sldMasterIdLst>
  <p:sldIdLst>
    <p:sldId xmlns:r="http://schemas.openxmlformats.org/officeDocument/2006/relationships" id="256" r:id="R6afb70648da74e99"/>
    <p:sldId xmlns:r="http://schemas.openxmlformats.org/officeDocument/2006/relationships" id="257" r:id="R1e4819a20ba248d3"/>
    <p:sldId xmlns:r="http://schemas.openxmlformats.org/officeDocument/2006/relationships" id="258" r:id="R735627085e7545a9"/>
    <p:sldId xmlns:r="http://schemas.openxmlformats.org/officeDocument/2006/relationships" id="259" r:id="R935f4b1dd0654abd"/>
    <p:sldId xmlns:r="http://schemas.openxmlformats.org/officeDocument/2006/relationships" id="260" r:id="Ra1fcf93891c941cd"/>
    <p:sldId xmlns:r="http://schemas.openxmlformats.org/officeDocument/2006/relationships" id="261" r:id="R0f8b12dfc0584022"/>
    <p:sldId xmlns:r="http://schemas.openxmlformats.org/officeDocument/2006/relationships" id="262" r:id="R7dacd51e299240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35035b3f184030" /><Relationship Type="http://schemas.openxmlformats.org/officeDocument/2006/relationships/slide" Target="/ppt/slides/slide1.xml" Id="R6afb70648da74e99" /><Relationship Type="http://schemas.openxmlformats.org/officeDocument/2006/relationships/slide" Target="/ppt/slides/slide2.xml" Id="R1e4819a20ba248d3" /><Relationship Type="http://schemas.openxmlformats.org/officeDocument/2006/relationships/slide" Target="/ppt/slides/slide3.xml" Id="R735627085e7545a9" /><Relationship Type="http://schemas.openxmlformats.org/officeDocument/2006/relationships/slide" Target="/ppt/slides/slide4.xml" Id="R935f4b1dd0654abd" /><Relationship Type="http://schemas.openxmlformats.org/officeDocument/2006/relationships/slide" Target="/ppt/slides/slide5.xml" Id="Ra1fcf93891c941cd" /><Relationship Type="http://schemas.openxmlformats.org/officeDocument/2006/relationships/slide" Target="/ppt/slides/slide6.xml" Id="R0f8b12dfc0584022" /><Relationship Type="http://schemas.openxmlformats.org/officeDocument/2006/relationships/slide" Target="/ppt/slides/slide7.xml" Id="R7dacd51e299240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849fe03a446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beb4190884182" /><Relationship Type="http://schemas.openxmlformats.org/officeDocument/2006/relationships/theme" Target="/ppt/slideMasters/theme/theme1.xml" Id="R77f5d8a454c843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8beb41908841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6763c5ea242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5d4d2c37d40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8290f93254e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4f976e0304b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7bd7d4cce47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0c7ac1c0342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cd0ff61b04b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TRANSPORT OG VEDLIKEHOLD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LURÅS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