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32f6d79d5b4e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1d046d624f4ec5"/>
  </p:sldMasterIdLst>
  <p:sldIdLst>
    <p:sldId xmlns:r="http://schemas.openxmlformats.org/officeDocument/2006/relationships" id="256" r:id="Rb6bc775b6c304186"/>
    <p:sldId xmlns:r="http://schemas.openxmlformats.org/officeDocument/2006/relationships" id="257" r:id="Redb1463bba0542a3"/>
    <p:sldId xmlns:r="http://schemas.openxmlformats.org/officeDocument/2006/relationships" id="258" r:id="R5d868941f27c41f5"/>
    <p:sldId xmlns:r="http://schemas.openxmlformats.org/officeDocument/2006/relationships" id="259" r:id="R254df3e77f3c484d"/>
    <p:sldId xmlns:r="http://schemas.openxmlformats.org/officeDocument/2006/relationships" id="260" r:id="R15895d060a714f6d"/>
    <p:sldId xmlns:r="http://schemas.openxmlformats.org/officeDocument/2006/relationships" id="261" r:id="R1a3ce9eb810a404e"/>
    <p:sldId xmlns:r="http://schemas.openxmlformats.org/officeDocument/2006/relationships" id="262" r:id="R3c26dec4d8a948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d046d624f4ec5" /><Relationship Type="http://schemas.openxmlformats.org/officeDocument/2006/relationships/slide" Target="/ppt/slides/slide1.xml" Id="Rb6bc775b6c304186" /><Relationship Type="http://schemas.openxmlformats.org/officeDocument/2006/relationships/slide" Target="/ppt/slides/slide2.xml" Id="Redb1463bba0542a3" /><Relationship Type="http://schemas.openxmlformats.org/officeDocument/2006/relationships/slide" Target="/ppt/slides/slide3.xml" Id="R5d868941f27c41f5" /><Relationship Type="http://schemas.openxmlformats.org/officeDocument/2006/relationships/slide" Target="/ppt/slides/slide4.xml" Id="R254df3e77f3c484d" /><Relationship Type="http://schemas.openxmlformats.org/officeDocument/2006/relationships/slide" Target="/ppt/slides/slide5.xml" Id="R15895d060a714f6d" /><Relationship Type="http://schemas.openxmlformats.org/officeDocument/2006/relationships/slide" Target="/ppt/slides/slide6.xml" Id="R1a3ce9eb810a404e" /><Relationship Type="http://schemas.openxmlformats.org/officeDocument/2006/relationships/slide" Target="/ppt/slides/slide7.xml" Id="R3c26dec4d8a948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e6d1743a684d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3e8f349544aef" /><Relationship Type="http://schemas.openxmlformats.org/officeDocument/2006/relationships/theme" Target="/ppt/slideMasters/theme/theme1.xml" Id="R0e044af2af85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23e8f349544a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df6e2119e42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56fc44fb640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014a8088148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476e0bc443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8b30c826145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4d761995e4c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1f522788345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DRILLING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DRILLING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256 874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7 091 768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MB-ENTREPRENØR-CONSULT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Lagerveien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81 00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npd@npdrilling.no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DRILLING AS</a:t>
            </a:r>
          </a:p>
        </p:txBody>
      </p:sp>
    </p:spTree>
  </p:cSld>
  <p:clrMapOvr>
    <a:masterClrMapping xmlns:a="http://schemas.openxmlformats.org/drawingml/2006/main"/>
  </p:clrMapOvr>
</p:sld>
</file>