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192da3f6e00437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1c28b2be3ea44d0"/>
  </p:sldMasterIdLst>
  <p:sldIdLst>
    <p:sldId xmlns:r="http://schemas.openxmlformats.org/officeDocument/2006/relationships" id="256" r:id="R27c3864fa124496b"/>
    <p:sldId xmlns:r="http://schemas.openxmlformats.org/officeDocument/2006/relationships" id="257" r:id="Ra8a95a0ac00a4b95"/>
    <p:sldId xmlns:r="http://schemas.openxmlformats.org/officeDocument/2006/relationships" id="258" r:id="R490d5043ae454e1c"/>
    <p:sldId xmlns:r="http://schemas.openxmlformats.org/officeDocument/2006/relationships" id="259" r:id="R97235ece54ca4c98"/>
    <p:sldId xmlns:r="http://schemas.openxmlformats.org/officeDocument/2006/relationships" id="260" r:id="R07df709e15c3400a"/>
    <p:sldId xmlns:r="http://schemas.openxmlformats.org/officeDocument/2006/relationships" id="261" r:id="Rb4f681729a9143a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1c28b2be3ea44d0" /><Relationship Type="http://schemas.openxmlformats.org/officeDocument/2006/relationships/slide" Target="/ppt/slides/slide1.xml" Id="R27c3864fa124496b" /><Relationship Type="http://schemas.openxmlformats.org/officeDocument/2006/relationships/slide" Target="/ppt/slides/slide2.xml" Id="Ra8a95a0ac00a4b95" /><Relationship Type="http://schemas.openxmlformats.org/officeDocument/2006/relationships/slide" Target="/ppt/slides/slide3.xml" Id="R490d5043ae454e1c" /><Relationship Type="http://schemas.openxmlformats.org/officeDocument/2006/relationships/slide" Target="/ppt/slides/slide4.xml" Id="R97235ece54ca4c98" /><Relationship Type="http://schemas.openxmlformats.org/officeDocument/2006/relationships/slide" Target="/ppt/slides/slide5.xml" Id="R07df709e15c3400a" /><Relationship Type="http://schemas.openxmlformats.org/officeDocument/2006/relationships/slide" Target="/ppt/slides/slide6.xml" Id="Rb4f681729a9143a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9d8aa7fb35c48e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57d56ce7fe480f" /><Relationship Type="http://schemas.openxmlformats.org/officeDocument/2006/relationships/theme" Target="/ppt/slideMasters/theme/theme1.xml" Id="R1c17a36f777348d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757d56ce7fe480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42fe03d98245c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84795a28c143e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19467e59ef4df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af530820a34d7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6d011d7725453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035c333f144f5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CILLI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CILLI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CILLI HOLDING AS ble etablert [år] og holder til i Snarøya.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CILLI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CILLI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CILLI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−6 880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363 991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838 580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1 273 580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CILLI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Cecilie Irgens, Fürstveien 1C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1367 Snarøya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930 697 095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CILLI HOLDING AS</a:t>
            </a:r>
          </a:p>
        </p:txBody>
      </p:sp>
    </p:spTree>
  </p:cSld>
  <p:clrMapOvr>
    <a:masterClrMapping xmlns:a="http://schemas.openxmlformats.org/drawingml/2006/main"/>
  </p:clrMapOvr>
</p:sld>
</file>