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ee3add686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cfd06ab8540f6"/>
  </p:sldMasterIdLst>
  <p:sldIdLst>
    <p:sldId xmlns:r="http://schemas.openxmlformats.org/officeDocument/2006/relationships" id="256" r:id="R81a5441e16c64506"/>
    <p:sldId xmlns:r="http://schemas.openxmlformats.org/officeDocument/2006/relationships" id="257" r:id="R6f6a0c22b8d94604"/>
    <p:sldId xmlns:r="http://schemas.openxmlformats.org/officeDocument/2006/relationships" id="258" r:id="R8dd20f164abb4c3b"/>
    <p:sldId xmlns:r="http://schemas.openxmlformats.org/officeDocument/2006/relationships" id="259" r:id="Re79ed036b2e24580"/>
    <p:sldId xmlns:r="http://schemas.openxmlformats.org/officeDocument/2006/relationships" id="260" r:id="R71965c018b8347b0"/>
    <p:sldId xmlns:r="http://schemas.openxmlformats.org/officeDocument/2006/relationships" id="261" r:id="R4929c4423c294680"/>
    <p:sldId xmlns:r="http://schemas.openxmlformats.org/officeDocument/2006/relationships" id="262" r:id="Rc3f06ac6c0f6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cfd06ab8540f6" /><Relationship Type="http://schemas.openxmlformats.org/officeDocument/2006/relationships/slide" Target="/ppt/slides/slide1.xml" Id="R81a5441e16c64506" /><Relationship Type="http://schemas.openxmlformats.org/officeDocument/2006/relationships/slide" Target="/ppt/slides/slide2.xml" Id="R6f6a0c22b8d94604" /><Relationship Type="http://schemas.openxmlformats.org/officeDocument/2006/relationships/slide" Target="/ppt/slides/slide3.xml" Id="R8dd20f164abb4c3b" /><Relationship Type="http://schemas.openxmlformats.org/officeDocument/2006/relationships/slide" Target="/ppt/slides/slide4.xml" Id="Re79ed036b2e24580" /><Relationship Type="http://schemas.openxmlformats.org/officeDocument/2006/relationships/slide" Target="/ppt/slides/slide5.xml" Id="R71965c018b8347b0" /><Relationship Type="http://schemas.openxmlformats.org/officeDocument/2006/relationships/slide" Target="/ppt/slides/slide6.xml" Id="R4929c4423c294680" /><Relationship Type="http://schemas.openxmlformats.org/officeDocument/2006/relationships/slide" Target="/ppt/slides/slide7.xml" Id="Rc3f06ac6c0f6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19bf3de89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12100868c4a25" /><Relationship Type="http://schemas.openxmlformats.org/officeDocument/2006/relationships/theme" Target="/ppt/slideMasters/theme/theme1.xml" Id="R4d71192f9d34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12100868c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806336c29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6899832a44d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255e25252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612155ddc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3e1e4317e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9b71ef01a4d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51613d9b6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