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049cc71cf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87e5ca1b524305"/>
  </p:sldMasterIdLst>
  <p:sldIdLst>
    <p:sldId xmlns:r="http://schemas.openxmlformats.org/officeDocument/2006/relationships" id="256" r:id="Rf9acb1c6455b4c04"/>
    <p:sldId xmlns:r="http://schemas.openxmlformats.org/officeDocument/2006/relationships" id="257" r:id="R3dbd5c8c27dd48e8"/>
    <p:sldId xmlns:r="http://schemas.openxmlformats.org/officeDocument/2006/relationships" id="258" r:id="R28a45865fe9f4cd8"/>
    <p:sldId xmlns:r="http://schemas.openxmlformats.org/officeDocument/2006/relationships" id="259" r:id="R5b1d7228fce84851"/>
    <p:sldId xmlns:r="http://schemas.openxmlformats.org/officeDocument/2006/relationships" id="260" r:id="R8d0f79b2b9b44254"/>
    <p:sldId xmlns:r="http://schemas.openxmlformats.org/officeDocument/2006/relationships" id="261" r:id="R40fcc90b2a0040e1"/>
    <p:sldId xmlns:r="http://schemas.openxmlformats.org/officeDocument/2006/relationships" id="262" r:id="R26b90eef0224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7e5ca1b524305" /><Relationship Type="http://schemas.openxmlformats.org/officeDocument/2006/relationships/slide" Target="/ppt/slides/slide1.xml" Id="Rf9acb1c6455b4c04" /><Relationship Type="http://schemas.openxmlformats.org/officeDocument/2006/relationships/slide" Target="/ppt/slides/slide2.xml" Id="R3dbd5c8c27dd48e8" /><Relationship Type="http://schemas.openxmlformats.org/officeDocument/2006/relationships/slide" Target="/ppt/slides/slide3.xml" Id="R28a45865fe9f4cd8" /><Relationship Type="http://schemas.openxmlformats.org/officeDocument/2006/relationships/slide" Target="/ppt/slides/slide4.xml" Id="R5b1d7228fce84851" /><Relationship Type="http://schemas.openxmlformats.org/officeDocument/2006/relationships/slide" Target="/ppt/slides/slide5.xml" Id="R8d0f79b2b9b44254" /><Relationship Type="http://schemas.openxmlformats.org/officeDocument/2006/relationships/slide" Target="/ppt/slides/slide6.xml" Id="R40fcc90b2a0040e1" /><Relationship Type="http://schemas.openxmlformats.org/officeDocument/2006/relationships/slide" Target="/ppt/slides/slide7.xml" Id="R26b90eef0224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acf4659a30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45d2b6cbe427d" /><Relationship Type="http://schemas.openxmlformats.org/officeDocument/2006/relationships/theme" Target="/ppt/slideMasters/theme/theme1.xml" Id="Rc95284df1c06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45d2b6cbe42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29a8fafbb44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6427330c5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6773aad8f4e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d16a7e10e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97e0375c48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2343c8f194d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8305420a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