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db74322d9834c5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627f023c6db42b6"/>
  </p:sldMasterIdLst>
  <p:sldIdLst>
    <p:sldId xmlns:r="http://schemas.openxmlformats.org/officeDocument/2006/relationships" id="256" r:id="R8f7857d48f7849dd"/>
    <p:sldId xmlns:r="http://schemas.openxmlformats.org/officeDocument/2006/relationships" id="257" r:id="Ra5e7396562154ead"/>
    <p:sldId xmlns:r="http://schemas.openxmlformats.org/officeDocument/2006/relationships" id="258" r:id="R99b14cd7054b45d5"/>
    <p:sldId xmlns:r="http://schemas.openxmlformats.org/officeDocument/2006/relationships" id="259" r:id="R99d58dec1f0a4a4c"/>
    <p:sldId xmlns:r="http://schemas.openxmlformats.org/officeDocument/2006/relationships" id="260" r:id="R1a16782bc1094234"/>
    <p:sldId xmlns:r="http://schemas.openxmlformats.org/officeDocument/2006/relationships" id="261" r:id="R567c251e6bcb403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627f023c6db42b6" /><Relationship Type="http://schemas.openxmlformats.org/officeDocument/2006/relationships/slide" Target="/ppt/slides/slide1.xml" Id="R8f7857d48f7849dd" /><Relationship Type="http://schemas.openxmlformats.org/officeDocument/2006/relationships/slide" Target="/ppt/slides/slide2.xml" Id="Ra5e7396562154ead" /><Relationship Type="http://schemas.openxmlformats.org/officeDocument/2006/relationships/slide" Target="/ppt/slides/slide3.xml" Id="R99b14cd7054b45d5" /><Relationship Type="http://schemas.openxmlformats.org/officeDocument/2006/relationships/slide" Target="/ppt/slides/slide4.xml" Id="R99d58dec1f0a4a4c" /><Relationship Type="http://schemas.openxmlformats.org/officeDocument/2006/relationships/slide" Target="/ppt/slides/slide5.xml" Id="R1a16782bc1094234" /><Relationship Type="http://schemas.openxmlformats.org/officeDocument/2006/relationships/slide" Target="/ppt/slides/slide6.xml" Id="R567c251e6bcb403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a8b77f8c1f043f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8ed84e04694926" /><Relationship Type="http://schemas.openxmlformats.org/officeDocument/2006/relationships/theme" Target="/ppt/slideMasters/theme/theme1.xml" Id="R47afac31b4bf414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78ed84e0469492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f7917cb4c1477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084af6f87f4f8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c997914efb445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6ca2f8caf3408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4064f450fb47a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48543cf5394d3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SGM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SGM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SGM BYGG AS ble etablert [år] og holder til i Moss.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SGM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SGM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SGM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7 846 729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−107 443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−187 799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−393 983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1 505 400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SGM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Elgveien 33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1534 Moss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930 751 677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SGM BYGG AS</a:t>
            </a:r>
          </a:p>
        </p:txBody>
      </p:sp>
    </p:spTree>
  </p:cSld>
  <p:clrMapOvr>
    <a:masterClrMapping xmlns:a="http://schemas.openxmlformats.org/drawingml/2006/main"/>
  </p:clrMapOvr>
</p:sld>
</file>