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30cb5c02e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0850ce774f4843"/>
  </p:sldMasterIdLst>
  <p:sldIdLst>
    <p:sldId xmlns:r="http://schemas.openxmlformats.org/officeDocument/2006/relationships" id="256" r:id="Ra2f0c83c29ab4e82"/>
    <p:sldId xmlns:r="http://schemas.openxmlformats.org/officeDocument/2006/relationships" id="257" r:id="R4de6db4a4ba14bf5"/>
    <p:sldId xmlns:r="http://schemas.openxmlformats.org/officeDocument/2006/relationships" id="258" r:id="Re908ccf21dd346c0"/>
    <p:sldId xmlns:r="http://schemas.openxmlformats.org/officeDocument/2006/relationships" id="259" r:id="R6f152136047f41a6"/>
    <p:sldId xmlns:r="http://schemas.openxmlformats.org/officeDocument/2006/relationships" id="260" r:id="Ra23fad935214425a"/>
    <p:sldId xmlns:r="http://schemas.openxmlformats.org/officeDocument/2006/relationships" id="261" r:id="Reff72f28109b46b7"/>
    <p:sldId xmlns:r="http://schemas.openxmlformats.org/officeDocument/2006/relationships" id="262" r:id="Rcf74c8b9c2e2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850ce774f4843" /><Relationship Type="http://schemas.openxmlformats.org/officeDocument/2006/relationships/slide" Target="/ppt/slides/slide1.xml" Id="Ra2f0c83c29ab4e82" /><Relationship Type="http://schemas.openxmlformats.org/officeDocument/2006/relationships/slide" Target="/ppt/slides/slide2.xml" Id="R4de6db4a4ba14bf5" /><Relationship Type="http://schemas.openxmlformats.org/officeDocument/2006/relationships/slide" Target="/ppt/slides/slide3.xml" Id="Re908ccf21dd346c0" /><Relationship Type="http://schemas.openxmlformats.org/officeDocument/2006/relationships/slide" Target="/ppt/slides/slide4.xml" Id="R6f152136047f41a6" /><Relationship Type="http://schemas.openxmlformats.org/officeDocument/2006/relationships/slide" Target="/ppt/slides/slide5.xml" Id="Ra23fad935214425a" /><Relationship Type="http://schemas.openxmlformats.org/officeDocument/2006/relationships/slide" Target="/ppt/slides/slide6.xml" Id="Reff72f28109b46b7" /><Relationship Type="http://schemas.openxmlformats.org/officeDocument/2006/relationships/slide" Target="/ppt/slides/slide7.xml" Id="Rcf74c8b9c2e2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9dcc905ed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4adcc63a4d69" /><Relationship Type="http://schemas.openxmlformats.org/officeDocument/2006/relationships/theme" Target="/ppt/slideMasters/theme/theme1.xml" Id="Re6eea2374d69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8b4adcc63a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5775f59cc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5b1fc7497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9ec0252b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d9ab3f194a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06abdef64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984ce484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da4a3daa4c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HAKS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ANDREAS KROG STOREMARK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Granheiveien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930 754 307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HAKS HOLDING AS</a:t>
            </a:r>
          </a:p>
        </p:txBody>
      </p:sp>
    </p:spTree>
  </p:cSld>
  <p:clrMapOvr>
    <a:masterClrMapping xmlns:a="http://schemas.openxmlformats.org/drawingml/2006/main"/>
  </p:clrMapOvr>
</p:sld>
</file>