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ed8124f9a45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84bf5915564274"/>
  </p:sldMasterIdLst>
  <p:sldIdLst>
    <p:sldId xmlns:r="http://schemas.openxmlformats.org/officeDocument/2006/relationships" id="256" r:id="Rff736e07a75141be"/>
    <p:sldId xmlns:r="http://schemas.openxmlformats.org/officeDocument/2006/relationships" id="257" r:id="R40135a9d13bb4d39"/>
    <p:sldId xmlns:r="http://schemas.openxmlformats.org/officeDocument/2006/relationships" id="258" r:id="R0a88a06e45ff4fd4"/>
    <p:sldId xmlns:r="http://schemas.openxmlformats.org/officeDocument/2006/relationships" id="259" r:id="Rdaea2bc974494c2b"/>
    <p:sldId xmlns:r="http://schemas.openxmlformats.org/officeDocument/2006/relationships" id="260" r:id="R5f9d44f70dff43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4bf5915564274" /><Relationship Type="http://schemas.openxmlformats.org/officeDocument/2006/relationships/slide" Target="/ppt/slides/slide1.xml" Id="Rff736e07a75141be" /><Relationship Type="http://schemas.openxmlformats.org/officeDocument/2006/relationships/slide" Target="/ppt/slides/slide2.xml" Id="R40135a9d13bb4d39" /><Relationship Type="http://schemas.openxmlformats.org/officeDocument/2006/relationships/slide" Target="/ppt/slides/slide3.xml" Id="R0a88a06e45ff4fd4" /><Relationship Type="http://schemas.openxmlformats.org/officeDocument/2006/relationships/slide" Target="/ppt/slides/slide4.xml" Id="Rdaea2bc974494c2b" /><Relationship Type="http://schemas.openxmlformats.org/officeDocument/2006/relationships/slide" Target="/ppt/slides/slide5.xml" Id="R5f9d44f70dff43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dbf3e4a414e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cda1494474221" /><Relationship Type="http://schemas.openxmlformats.org/officeDocument/2006/relationships/theme" Target="/ppt/slideMasters/theme/theme1.xml" Id="Rdecf2461972945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6cda14944742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00bc820844c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e1c952d7241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b6088fa5c4b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48378dabf4e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36597de014a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ELIAS TSCHERNUTTER ARKITEKTUR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TSCHERNUTTER ARKITEKTUR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TSCHERNUTTER ARKITEKTUR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TSCHERNUTTER ARKITEKTUR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TSCHERNUTTER ARKITEKTUR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TSCHERNUTTER ARKITEKTUR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Smedgata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930 772 739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 TSCHERNUTTER ARKITEKTUR</a:t>
            </a:r>
          </a:p>
        </p:txBody>
      </p:sp>
    </p:spTree>
  </p:cSld>
  <p:clrMapOvr>
    <a:masterClrMapping xmlns:a="http://schemas.openxmlformats.org/drawingml/2006/main"/>
  </p:clrMapOvr>
</p:sld>
</file>