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5f995d65fa49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449fe839124003"/>
  </p:sldMasterIdLst>
  <p:sldIdLst>
    <p:sldId xmlns:r="http://schemas.openxmlformats.org/officeDocument/2006/relationships" id="256" r:id="R3026cc4534754612"/>
    <p:sldId xmlns:r="http://schemas.openxmlformats.org/officeDocument/2006/relationships" id="257" r:id="Rc6afa81f91164bbb"/>
    <p:sldId xmlns:r="http://schemas.openxmlformats.org/officeDocument/2006/relationships" id="258" r:id="R69a50a70d2424eeb"/>
    <p:sldId xmlns:r="http://schemas.openxmlformats.org/officeDocument/2006/relationships" id="259" r:id="R03ae57db848e4ee7"/>
    <p:sldId xmlns:r="http://schemas.openxmlformats.org/officeDocument/2006/relationships" id="260" r:id="R7088c01037434c3f"/>
    <p:sldId xmlns:r="http://schemas.openxmlformats.org/officeDocument/2006/relationships" id="261" r:id="Rb47b62bb21c94cbf"/>
    <p:sldId xmlns:r="http://schemas.openxmlformats.org/officeDocument/2006/relationships" id="262" r:id="R859f482200c441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449fe839124003" /><Relationship Type="http://schemas.openxmlformats.org/officeDocument/2006/relationships/slide" Target="/ppt/slides/slide1.xml" Id="R3026cc4534754612" /><Relationship Type="http://schemas.openxmlformats.org/officeDocument/2006/relationships/slide" Target="/ppt/slides/slide2.xml" Id="Rc6afa81f91164bbb" /><Relationship Type="http://schemas.openxmlformats.org/officeDocument/2006/relationships/slide" Target="/ppt/slides/slide3.xml" Id="R69a50a70d2424eeb" /><Relationship Type="http://schemas.openxmlformats.org/officeDocument/2006/relationships/slide" Target="/ppt/slides/slide4.xml" Id="R03ae57db848e4ee7" /><Relationship Type="http://schemas.openxmlformats.org/officeDocument/2006/relationships/slide" Target="/ppt/slides/slide5.xml" Id="R7088c01037434c3f" /><Relationship Type="http://schemas.openxmlformats.org/officeDocument/2006/relationships/slide" Target="/ppt/slides/slide6.xml" Id="Rb47b62bb21c94cbf" /><Relationship Type="http://schemas.openxmlformats.org/officeDocument/2006/relationships/slide" Target="/ppt/slides/slide7.xml" Id="R859f482200c441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4fb9786a4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55af05ace48fb" /><Relationship Type="http://schemas.openxmlformats.org/officeDocument/2006/relationships/theme" Target="/ppt/slideMasters/theme/theme1.xml" Id="R8821307b529a42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855af05ace48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a22512a60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1a5b3df9442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53d3011bc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a1b62c8d544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08b4e691c40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26c57e4c741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064876e7240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SKRINDO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SKRINDO HOLDING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3 786 766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3 796 766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SKRINDO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Rotneimvegen 749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930 783 102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