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0ac4617fad4b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4b8c3096fa4113"/>
  </p:sldMasterIdLst>
  <p:sldIdLst>
    <p:sldId xmlns:r="http://schemas.openxmlformats.org/officeDocument/2006/relationships" id="256" r:id="Rb5d349aa87144d11"/>
    <p:sldId xmlns:r="http://schemas.openxmlformats.org/officeDocument/2006/relationships" id="257" r:id="Rb9f96781fced4716"/>
    <p:sldId xmlns:r="http://schemas.openxmlformats.org/officeDocument/2006/relationships" id="258" r:id="Rad3b59f749c64c99"/>
    <p:sldId xmlns:r="http://schemas.openxmlformats.org/officeDocument/2006/relationships" id="259" r:id="Rfcb88612776047a3"/>
    <p:sldId xmlns:r="http://schemas.openxmlformats.org/officeDocument/2006/relationships" id="260" r:id="R9affb8e8b56540be"/>
    <p:sldId xmlns:r="http://schemas.openxmlformats.org/officeDocument/2006/relationships" id="261" r:id="R9bcbec024fd848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4b8c3096fa4113" /><Relationship Type="http://schemas.openxmlformats.org/officeDocument/2006/relationships/slide" Target="/ppt/slides/slide1.xml" Id="Rb5d349aa87144d11" /><Relationship Type="http://schemas.openxmlformats.org/officeDocument/2006/relationships/slide" Target="/ppt/slides/slide2.xml" Id="Rb9f96781fced4716" /><Relationship Type="http://schemas.openxmlformats.org/officeDocument/2006/relationships/slide" Target="/ppt/slides/slide3.xml" Id="Rad3b59f749c64c99" /><Relationship Type="http://schemas.openxmlformats.org/officeDocument/2006/relationships/slide" Target="/ppt/slides/slide4.xml" Id="Rfcb88612776047a3" /><Relationship Type="http://schemas.openxmlformats.org/officeDocument/2006/relationships/slide" Target="/ppt/slides/slide5.xml" Id="R9affb8e8b56540be" /><Relationship Type="http://schemas.openxmlformats.org/officeDocument/2006/relationships/slide" Target="/ppt/slides/slide6.xml" Id="R9bcbec024fd848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f49ab1a8764f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0c56c015c4c46" /><Relationship Type="http://schemas.openxmlformats.org/officeDocument/2006/relationships/theme" Target="/ppt/slideMasters/theme/theme1.xml" Id="Rb8273f4302bf4b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60c56c015c4c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91c1658ba44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9fc3191dc48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9e23c6d3a4a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c5345eb034c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6d7d2f8a240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4daa30b904d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BELIS DESIGN OG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BELIS DESIGN OG ENTREPRENØR AS ble etablert [år] og holder til i Harøy.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2 337 560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−121 578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−118 699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273 851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Kravikvegen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6296 Harøy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930 797 472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