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797e6546cb46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aac6e102c141de"/>
  </p:sldMasterIdLst>
  <p:sldIdLst>
    <p:sldId xmlns:r="http://schemas.openxmlformats.org/officeDocument/2006/relationships" id="256" r:id="Rc468363f9cf64998"/>
    <p:sldId xmlns:r="http://schemas.openxmlformats.org/officeDocument/2006/relationships" id="257" r:id="Rae6ee3f9d96643fd"/>
    <p:sldId xmlns:r="http://schemas.openxmlformats.org/officeDocument/2006/relationships" id="258" r:id="R7f4916bcdd444f6d"/>
    <p:sldId xmlns:r="http://schemas.openxmlformats.org/officeDocument/2006/relationships" id="259" r:id="R5a683b5f5fea41a6"/>
    <p:sldId xmlns:r="http://schemas.openxmlformats.org/officeDocument/2006/relationships" id="260" r:id="R84afef555d7145af"/>
    <p:sldId xmlns:r="http://schemas.openxmlformats.org/officeDocument/2006/relationships" id="261" r:id="R2a8688cbc6af4edd"/>
    <p:sldId xmlns:r="http://schemas.openxmlformats.org/officeDocument/2006/relationships" id="262" r:id="R430707158ca742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aac6e102c141de" /><Relationship Type="http://schemas.openxmlformats.org/officeDocument/2006/relationships/slide" Target="/ppt/slides/slide1.xml" Id="Rc468363f9cf64998" /><Relationship Type="http://schemas.openxmlformats.org/officeDocument/2006/relationships/slide" Target="/ppt/slides/slide2.xml" Id="Rae6ee3f9d96643fd" /><Relationship Type="http://schemas.openxmlformats.org/officeDocument/2006/relationships/slide" Target="/ppt/slides/slide3.xml" Id="R7f4916bcdd444f6d" /><Relationship Type="http://schemas.openxmlformats.org/officeDocument/2006/relationships/slide" Target="/ppt/slides/slide4.xml" Id="R5a683b5f5fea41a6" /><Relationship Type="http://schemas.openxmlformats.org/officeDocument/2006/relationships/slide" Target="/ppt/slides/slide5.xml" Id="R84afef555d7145af" /><Relationship Type="http://schemas.openxmlformats.org/officeDocument/2006/relationships/slide" Target="/ppt/slides/slide6.xml" Id="R2a8688cbc6af4edd" /><Relationship Type="http://schemas.openxmlformats.org/officeDocument/2006/relationships/slide" Target="/ppt/slides/slide7.xml" Id="R430707158ca742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54b1b7816b46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8ac6af515049e1" /><Relationship Type="http://schemas.openxmlformats.org/officeDocument/2006/relationships/theme" Target="/ppt/slideMasters/theme/theme1.xml" Id="R29cbf449c6cb4e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8ac6af515049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abdd08cb504e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3e590b17634c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d913705bd543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0b97152bad47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c42b044b4b44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37043ff9604a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a89ca5d38a42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BUSKERUD MONUMENT ARTHUR BERNTZEN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BUSKERUD MONUMENT ARTHUR BERNTZEN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BUSKERUD MONUMENT ARTHUR BERNTZEN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BUSKERUD MONUMENT ARTHUR BERNTZEN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BUSKERUD MONUMENT ARTHUR BERNTZEN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BUSKERUD MONUMENT ARTHUR BERNTZEN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8 399 476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1 062 022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860 740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2 315 294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4 371 396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BUSKERUD MONUMENT ARTHUR BERNTZEN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BERNTZEN EIENDOM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TEKO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BUSKERUD MONUMENT ARTHUR BERNTZEN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Tollbugata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3044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83 44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930 815 365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BUSKERUD MONUMENT ARTHUR BERNTZEN AS</a:t>
            </a:r>
          </a:p>
        </p:txBody>
      </p:sp>
    </p:spTree>
  </p:cSld>
  <p:clrMapOvr>
    <a:masterClrMapping xmlns:a="http://schemas.openxmlformats.org/drawingml/2006/main"/>
  </p:clrMapOvr>
</p:sld>
</file>