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851c36320b49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6b449afa2a4c03"/>
  </p:sldMasterIdLst>
  <p:sldIdLst>
    <p:sldId xmlns:r="http://schemas.openxmlformats.org/officeDocument/2006/relationships" id="256" r:id="R979bd7e23068417a"/>
    <p:sldId xmlns:r="http://schemas.openxmlformats.org/officeDocument/2006/relationships" id="257" r:id="R7c4347d642494c48"/>
    <p:sldId xmlns:r="http://schemas.openxmlformats.org/officeDocument/2006/relationships" id="258" r:id="R6c0a8e096a8f4b93"/>
    <p:sldId xmlns:r="http://schemas.openxmlformats.org/officeDocument/2006/relationships" id="259" r:id="R3ca7bdf16d764d62"/>
    <p:sldId xmlns:r="http://schemas.openxmlformats.org/officeDocument/2006/relationships" id="260" r:id="R8d6cf7281a1b406d"/>
    <p:sldId xmlns:r="http://schemas.openxmlformats.org/officeDocument/2006/relationships" id="261" r:id="R0da61e91ac0e4e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b449afa2a4c03" /><Relationship Type="http://schemas.openxmlformats.org/officeDocument/2006/relationships/slide" Target="/ppt/slides/slide1.xml" Id="R979bd7e23068417a" /><Relationship Type="http://schemas.openxmlformats.org/officeDocument/2006/relationships/slide" Target="/ppt/slides/slide2.xml" Id="R7c4347d642494c48" /><Relationship Type="http://schemas.openxmlformats.org/officeDocument/2006/relationships/slide" Target="/ppt/slides/slide3.xml" Id="R6c0a8e096a8f4b93" /><Relationship Type="http://schemas.openxmlformats.org/officeDocument/2006/relationships/slide" Target="/ppt/slides/slide4.xml" Id="R3ca7bdf16d764d62" /><Relationship Type="http://schemas.openxmlformats.org/officeDocument/2006/relationships/slide" Target="/ppt/slides/slide5.xml" Id="R8d6cf7281a1b406d" /><Relationship Type="http://schemas.openxmlformats.org/officeDocument/2006/relationships/slide" Target="/ppt/slides/slide6.xml" Id="R0da61e91ac0e4e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f82674644c43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5a917e8ff4bd6" /><Relationship Type="http://schemas.openxmlformats.org/officeDocument/2006/relationships/theme" Target="/ppt/slideMasters/theme/theme1.xml" Id="R8f9b7d2f1ad148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d5a917e8ff4b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a42071ca04f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5461b567648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8714bf84548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f085184f447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759da8edb4a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f09ac257144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LK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LK RØR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1 544 432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452 606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Skogveien 138B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930 846 929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 RØR AS</a:t>
            </a:r>
          </a:p>
        </p:txBody>
      </p:sp>
    </p:spTree>
  </p:cSld>
  <p:clrMapOvr>
    <a:masterClrMapping xmlns:a="http://schemas.openxmlformats.org/drawingml/2006/main"/>
  </p:clrMapOvr>
</p:sld>
</file>