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1647d72f343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369f1e6f4f45be"/>
  </p:sldMasterIdLst>
  <p:sldIdLst>
    <p:sldId xmlns:r="http://schemas.openxmlformats.org/officeDocument/2006/relationships" id="256" r:id="Rf49fb408c6664937"/>
    <p:sldId xmlns:r="http://schemas.openxmlformats.org/officeDocument/2006/relationships" id="257" r:id="R473d79bb710d4ae2"/>
    <p:sldId xmlns:r="http://schemas.openxmlformats.org/officeDocument/2006/relationships" id="258" r:id="Rf44d167d76cd4501"/>
    <p:sldId xmlns:r="http://schemas.openxmlformats.org/officeDocument/2006/relationships" id="259" r:id="R68fdf8913c4d4d5d"/>
    <p:sldId xmlns:r="http://schemas.openxmlformats.org/officeDocument/2006/relationships" id="260" r:id="R3275f898b36a4c15"/>
    <p:sldId xmlns:r="http://schemas.openxmlformats.org/officeDocument/2006/relationships" id="261" r:id="R8ac1ffb9ec0e4d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69f1e6f4f45be" /><Relationship Type="http://schemas.openxmlformats.org/officeDocument/2006/relationships/slide" Target="/ppt/slides/slide1.xml" Id="Rf49fb408c6664937" /><Relationship Type="http://schemas.openxmlformats.org/officeDocument/2006/relationships/slide" Target="/ppt/slides/slide2.xml" Id="R473d79bb710d4ae2" /><Relationship Type="http://schemas.openxmlformats.org/officeDocument/2006/relationships/slide" Target="/ppt/slides/slide3.xml" Id="Rf44d167d76cd4501" /><Relationship Type="http://schemas.openxmlformats.org/officeDocument/2006/relationships/slide" Target="/ppt/slides/slide4.xml" Id="R68fdf8913c4d4d5d" /><Relationship Type="http://schemas.openxmlformats.org/officeDocument/2006/relationships/slide" Target="/ppt/slides/slide5.xml" Id="R3275f898b36a4c15" /><Relationship Type="http://schemas.openxmlformats.org/officeDocument/2006/relationships/slide" Target="/ppt/slides/slide6.xml" Id="R8ac1ffb9ec0e4d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b634e5f6540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28db9352f4f19" /><Relationship Type="http://schemas.openxmlformats.org/officeDocument/2006/relationships/theme" Target="/ppt/slideMasters/theme/theme1.xml" Id="R9484cf08bb4049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728db9352f4f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474d9572f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1e511b0924b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e8b7c3f134a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da0c6b323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907af9c5a43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bf4f852b3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