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bf4c0edc51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a08b8665ae41e7"/>
  </p:sldMasterIdLst>
  <p:sldIdLst>
    <p:sldId xmlns:r="http://schemas.openxmlformats.org/officeDocument/2006/relationships" id="256" r:id="R4a7bbba8bac74869"/>
    <p:sldId xmlns:r="http://schemas.openxmlformats.org/officeDocument/2006/relationships" id="257" r:id="R6ef4a20efdd147cd"/>
    <p:sldId xmlns:r="http://schemas.openxmlformats.org/officeDocument/2006/relationships" id="258" r:id="Re58efe09c2b344c1"/>
    <p:sldId xmlns:r="http://schemas.openxmlformats.org/officeDocument/2006/relationships" id="259" r:id="Rba98dcd5bc004c5c"/>
    <p:sldId xmlns:r="http://schemas.openxmlformats.org/officeDocument/2006/relationships" id="260" r:id="R98f1129eabae4fbb"/>
    <p:sldId xmlns:r="http://schemas.openxmlformats.org/officeDocument/2006/relationships" id="261" r:id="R8fb889ec4ee047d6"/>
    <p:sldId xmlns:r="http://schemas.openxmlformats.org/officeDocument/2006/relationships" id="262" r:id="R878e9e156d394f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08b8665ae41e7" /><Relationship Type="http://schemas.openxmlformats.org/officeDocument/2006/relationships/slide" Target="/ppt/slides/slide1.xml" Id="R4a7bbba8bac74869" /><Relationship Type="http://schemas.openxmlformats.org/officeDocument/2006/relationships/slide" Target="/ppt/slides/slide2.xml" Id="R6ef4a20efdd147cd" /><Relationship Type="http://schemas.openxmlformats.org/officeDocument/2006/relationships/slide" Target="/ppt/slides/slide3.xml" Id="Re58efe09c2b344c1" /><Relationship Type="http://schemas.openxmlformats.org/officeDocument/2006/relationships/slide" Target="/ppt/slides/slide4.xml" Id="Rba98dcd5bc004c5c" /><Relationship Type="http://schemas.openxmlformats.org/officeDocument/2006/relationships/slide" Target="/ppt/slides/slide5.xml" Id="R98f1129eabae4fbb" /><Relationship Type="http://schemas.openxmlformats.org/officeDocument/2006/relationships/slide" Target="/ppt/slides/slide6.xml" Id="R8fb889ec4ee047d6" /><Relationship Type="http://schemas.openxmlformats.org/officeDocument/2006/relationships/slide" Target="/ppt/slides/slide7.xml" Id="R878e9e156d394f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117ec94a3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be82731c24e8b" /><Relationship Type="http://schemas.openxmlformats.org/officeDocument/2006/relationships/theme" Target="/ppt/slideMasters/theme/theme1.xml" Id="R90998a29fd4e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4be82731c24e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d9b41eed74c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a5e12d4e8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f7a50aaef40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4cd4d291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01d80e23a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10edbe29d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901404fa8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