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983662152c40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af158f85294c81"/>
  </p:sldMasterIdLst>
  <p:sldIdLst>
    <p:sldId xmlns:r="http://schemas.openxmlformats.org/officeDocument/2006/relationships" id="256" r:id="R25aef9cd5e784a7d"/>
    <p:sldId xmlns:r="http://schemas.openxmlformats.org/officeDocument/2006/relationships" id="257" r:id="R1514d85f51504e12"/>
    <p:sldId xmlns:r="http://schemas.openxmlformats.org/officeDocument/2006/relationships" id="258" r:id="R78c8911d80c84f6c"/>
    <p:sldId xmlns:r="http://schemas.openxmlformats.org/officeDocument/2006/relationships" id="259" r:id="Rb44b703ef0354ebb"/>
    <p:sldId xmlns:r="http://schemas.openxmlformats.org/officeDocument/2006/relationships" id="260" r:id="R87c94a758a9d4a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af158f85294c81" /><Relationship Type="http://schemas.openxmlformats.org/officeDocument/2006/relationships/slide" Target="/ppt/slides/slide1.xml" Id="R25aef9cd5e784a7d" /><Relationship Type="http://schemas.openxmlformats.org/officeDocument/2006/relationships/slide" Target="/ppt/slides/slide2.xml" Id="R1514d85f51504e12" /><Relationship Type="http://schemas.openxmlformats.org/officeDocument/2006/relationships/slide" Target="/ppt/slides/slide3.xml" Id="R78c8911d80c84f6c" /><Relationship Type="http://schemas.openxmlformats.org/officeDocument/2006/relationships/slide" Target="/ppt/slides/slide4.xml" Id="Rb44b703ef0354ebb" /><Relationship Type="http://schemas.openxmlformats.org/officeDocument/2006/relationships/slide" Target="/ppt/slides/slide5.xml" Id="R87c94a758a9d4a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a298f2f14042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ec1e617a44456" /><Relationship Type="http://schemas.openxmlformats.org/officeDocument/2006/relationships/theme" Target="/ppt/slideMasters/theme/theme1.xml" Id="R150f25f3fd7045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fec1e617a444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97984060046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5f427f78040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dab53feb946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3ba365bce46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a7fdf5cf242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HANSEN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930 969 451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HANSEN AS</a:t>
            </a:r>
          </a:p>
        </p:txBody>
      </p:sp>
    </p:spTree>
  </p:cSld>
  <p:clrMapOvr>
    <a:masterClrMapping xmlns:a="http://schemas.openxmlformats.org/drawingml/2006/main"/>
  </p:clrMapOvr>
</p:sld>
</file>