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df3ec85bb543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0aee1f6b94bf4"/>
  </p:sldMasterIdLst>
  <p:sldIdLst>
    <p:sldId xmlns:r="http://schemas.openxmlformats.org/officeDocument/2006/relationships" id="256" r:id="R890fdb795a0b4ac8"/>
    <p:sldId xmlns:r="http://schemas.openxmlformats.org/officeDocument/2006/relationships" id="257" r:id="R5f37348f98cf4aeb"/>
    <p:sldId xmlns:r="http://schemas.openxmlformats.org/officeDocument/2006/relationships" id="258" r:id="R3965b6598b0c4cd3"/>
    <p:sldId xmlns:r="http://schemas.openxmlformats.org/officeDocument/2006/relationships" id="259" r:id="R0f9bc6c29831418a"/>
    <p:sldId xmlns:r="http://schemas.openxmlformats.org/officeDocument/2006/relationships" id="260" r:id="R0a4b412ffe9f4c55"/>
    <p:sldId xmlns:r="http://schemas.openxmlformats.org/officeDocument/2006/relationships" id="261" r:id="Re07e1dc22fe64392"/>
    <p:sldId xmlns:r="http://schemas.openxmlformats.org/officeDocument/2006/relationships" id="262" r:id="R861f3a5ea98144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0aee1f6b94bf4" /><Relationship Type="http://schemas.openxmlformats.org/officeDocument/2006/relationships/slide" Target="/ppt/slides/slide1.xml" Id="R890fdb795a0b4ac8" /><Relationship Type="http://schemas.openxmlformats.org/officeDocument/2006/relationships/slide" Target="/ppt/slides/slide2.xml" Id="R5f37348f98cf4aeb" /><Relationship Type="http://schemas.openxmlformats.org/officeDocument/2006/relationships/slide" Target="/ppt/slides/slide3.xml" Id="R3965b6598b0c4cd3" /><Relationship Type="http://schemas.openxmlformats.org/officeDocument/2006/relationships/slide" Target="/ppt/slides/slide4.xml" Id="R0f9bc6c29831418a" /><Relationship Type="http://schemas.openxmlformats.org/officeDocument/2006/relationships/slide" Target="/ppt/slides/slide5.xml" Id="R0a4b412ffe9f4c55" /><Relationship Type="http://schemas.openxmlformats.org/officeDocument/2006/relationships/slide" Target="/ppt/slides/slide6.xml" Id="Re07e1dc22fe64392" /><Relationship Type="http://schemas.openxmlformats.org/officeDocument/2006/relationships/slide" Target="/ppt/slides/slide7.xml" Id="R861f3a5ea98144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e0d5e51034f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c54fbfeda4d63" /><Relationship Type="http://schemas.openxmlformats.org/officeDocument/2006/relationships/theme" Target="/ppt/slideMasters/theme/theme1.xml" Id="R153f0805eb4a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bc54fbfeda4d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7945370ac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33fe5d39b40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d8ef441684f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29914087b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1313b2cee4f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7c1b75f0547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032f9675f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GREVE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GREVE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312 675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26 489 009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32 335 905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GREVE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ANNIKEN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ASTRI GUDRUN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EVY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JACOB GREVE  –  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GREVE GUNNAR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GREVE AS</a:t>
            </a:r>
          </a:p>
        </p:txBody>
      </p:sp>
    </p:spTree>
  </p:cSld>
  <p:clrMapOvr>
    <a:masterClrMapping xmlns:a="http://schemas.openxmlformats.org/drawingml/2006/main"/>
  </p:clrMapOvr>
</p:sld>
</file>