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518feb4b4a48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c39b132b1441a0"/>
  </p:sldMasterIdLst>
  <p:sldIdLst>
    <p:sldId xmlns:r="http://schemas.openxmlformats.org/officeDocument/2006/relationships" id="256" r:id="R39376eebf06f4bcc"/>
    <p:sldId xmlns:r="http://schemas.openxmlformats.org/officeDocument/2006/relationships" id="257" r:id="Ree7530e0b77e4d2e"/>
    <p:sldId xmlns:r="http://schemas.openxmlformats.org/officeDocument/2006/relationships" id="258" r:id="R5cd7646672bf4168"/>
    <p:sldId xmlns:r="http://schemas.openxmlformats.org/officeDocument/2006/relationships" id="259" r:id="R23e0006b03344ba9"/>
    <p:sldId xmlns:r="http://schemas.openxmlformats.org/officeDocument/2006/relationships" id="260" r:id="R607176cd61a44458"/>
    <p:sldId xmlns:r="http://schemas.openxmlformats.org/officeDocument/2006/relationships" id="261" r:id="Re19defca664749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c39b132b1441a0" /><Relationship Type="http://schemas.openxmlformats.org/officeDocument/2006/relationships/slide" Target="/ppt/slides/slide1.xml" Id="R39376eebf06f4bcc" /><Relationship Type="http://schemas.openxmlformats.org/officeDocument/2006/relationships/slide" Target="/ppt/slides/slide2.xml" Id="Ree7530e0b77e4d2e" /><Relationship Type="http://schemas.openxmlformats.org/officeDocument/2006/relationships/slide" Target="/ppt/slides/slide3.xml" Id="R5cd7646672bf4168" /><Relationship Type="http://schemas.openxmlformats.org/officeDocument/2006/relationships/slide" Target="/ppt/slides/slide4.xml" Id="R23e0006b03344ba9" /><Relationship Type="http://schemas.openxmlformats.org/officeDocument/2006/relationships/slide" Target="/ppt/slides/slide5.xml" Id="R607176cd61a44458" /><Relationship Type="http://schemas.openxmlformats.org/officeDocument/2006/relationships/slide" Target="/ppt/slides/slide6.xml" Id="Re19defca664749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59b9b8f40642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9ceb2dcff4ddd" /><Relationship Type="http://schemas.openxmlformats.org/officeDocument/2006/relationships/theme" Target="/ppt/slideMasters/theme/theme1.xml" Id="R3645bf0a26ea4b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89ceb2dcff4d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65a4192d546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087dc69ae4a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3f7d6a9974f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0fed4ee664d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ce4b9e3c24d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87396d7444f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AQUA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 RØRSERVICE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16 591 473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1 080 642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775 350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8 689 639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13 847 446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Løvåsmyra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7093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931 007 017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