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85f71006b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3e87a6f7dc4cc1"/>
  </p:sldMasterIdLst>
  <p:sldIdLst>
    <p:sldId xmlns:r="http://schemas.openxmlformats.org/officeDocument/2006/relationships" id="256" r:id="R910ee9579a8449c3"/>
    <p:sldId xmlns:r="http://schemas.openxmlformats.org/officeDocument/2006/relationships" id="257" r:id="R738dcd6ee2d649ad"/>
    <p:sldId xmlns:r="http://schemas.openxmlformats.org/officeDocument/2006/relationships" id="258" r:id="Rbc87423faf954f49"/>
    <p:sldId xmlns:r="http://schemas.openxmlformats.org/officeDocument/2006/relationships" id="259" r:id="Rb476cd9d4f4d427f"/>
    <p:sldId xmlns:r="http://schemas.openxmlformats.org/officeDocument/2006/relationships" id="260" r:id="R4f74cae099fd4532"/>
    <p:sldId xmlns:r="http://schemas.openxmlformats.org/officeDocument/2006/relationships" id="261" r:id="R3f84c9cb2c84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e87a6f7dc4cc1" /><Relationship Type="http://schemas.openxmlformats.org/officeDocument/2006/relationships/slide" Target="/ppt/slides/slide1.xml" Id="R910ee9579a8449c3" /><Relationship Type="http://schemas.openxmlformats.org/officeDocument/2006/relationships/slide" Target="/ppt/slides/slide2.xml" Id="R738dcd6ee2d649ad" /><Relationship Type="http://schemas.openxmlformats.org/officeDocument/2006/relationships/slide" Target="/ppt/slides/slide3.xml" Id="Rbc87423faf954f49" /><Relationship Type="http://schemas.openxmlformats.org/officeDocument/2006/relationships/slide" Target="/ppt/slides/slide4.xml" Id="Rb476cd9d4f4d427f" /><Relationship Type="http://schemas.openxmlformats.org/officeDocument/2006/relationships/slide" Target="/ppt/slides/slide5.xml" Id="R4f74cae099fd4532" /><Relationship Type="http://schemas.openxmlformats.org/officeDocument/2006/relationships/slide" Target="/ppt/slides/slide6.xml" Id="R3f84c9cb2c84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7fb970555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6866d6d44b5e" /><Relationship Type="http://schemas.openxmlformats.org/officeDocument/2006/relationships/theme" Target="/ppt/slideMasters/theme/theme1.xml" Id="Rde2977ed302c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66866d6d4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08441bd3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fbb8c90f6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27f2d5dc2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6982cfce049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ea036ac4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2078b87cd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GJELLESTAD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GJELLESTAD ANLEGG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−751 970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−1 000 089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931 028 014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