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08fa81975e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b3e2f321943c9"/>
  </p:sldMasterIdLst>
  <p:sldIdLst>
    <p:sldId xmlns:r="http://schemas.openxmlformats.org/officeDocument/2006/relationships" id="256" r:id="R6298038dbda045ab"/>
    <p:sldId xmlns:r="http://schemas.openxmlformats.org/officeDocument/2006/relationships" id="257" r:id="R2cdd0c1b8f024057"/>
    <p:sldId xmlns:r="http://schemas.openxmlformats.org/officeDocument/2006/relationships" id="258" r:id="Rd60f5f2cfc2a4205"/>
    <p:sldId xmlns:r="http://schemas.openxmlformats.org/officeDocument/2006/relationships" id="259" r:id="Rb8383341e1eb4c27"/>
    <p:sldId xmlns:r="http://schemas.openxmlformats.org/officeDocument/2006/relationships" id="260" r:id="R9b46607db87c454e"/>
    <p:sldId xmlns:r="http://schemas.openxmlformats.org/officeDocument/2006/relationships" id="261" r:id="R824813fc543f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b3e2f321943c9" /><Relationship Type="http://schemas.openxmlformats.org/officeDocument/2006/relationships/slide" Target="/ppt/slides/slide1.xml" Id="R6298038dbda045ab" /><Relationship Type="http://schemas.openxmlformats.org/officeDocument/2006/relationships/slide" Target="/ppt/slides/slide2.xml" Id="R2cdd0c1b8f024057" /><Relationship Type="http://schemas.openxmlformats.org/officeDocument/2006/relationships/slide" Target="/ppt/slides/slide3.xml" Id="Rd60f5f2cfc2a4205" /><Relationship Type="http://schemas.openxmlformats.org/officeDocument/2006/relationships/slide" Target="/ppt/slides/slide4.xml" Id="Rb8383341e1eb4c27" /><Relationship Type="http://schemas.openxmlformats.org/officeDocument/2006/relationships/slide" Target="/ppt/slides/slide5.xml" Id="R9b46607db87c454e" /><Relationship Type="http://schemas.openxmlformats.org/officeDocument/2006/relationships/slide" Target="/ppt/slides/slide6.xml" Id="R824813fc543f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0bb668ba4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f5644f64f4937" /><Relationship Type="http://schemas.openxmlformats.org/officeDocument/2006/relationships/theme" Target="/ppt/slideMasters/theme/theme1.xml" Id="R89525bd03a9f48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7f5644f64f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4486d84bc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5e4b3a43f48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7d4ac4f0948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99b718b97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18eda5490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ab0ba9ff6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3HUS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3HUS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3HUS BYGG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3HUS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3HUS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3HUS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1 054 952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3HUS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Håvundvegen 268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931 039 113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3HUS BYGG AS</a:t>
            </a:r>
          </a:p>
        </p:txBody>
      </p:sp>
    </p:spTree>
  </p:cSld>
  <p:clrMapOvr>
    <a:masterClrMapping xmlns:a="http://schemas.openxmlformats.org/drawingml/2006/main"/>
  </p:clrMapOvr>
</p:sld>
</file>