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cb95ce3a6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28c3a571f453f"/>
  </p:sldMasterIdLst>
  <p:sldIdLst>
    <p:sldId xmlns:r="http://schemas.openxmlformats.org/officeDocument/2006/relationships" id="256" r:id="Rbe9ad59076dd4445"/>
    <p:sldId xmlns:r="http://schemas.openxmlformats.org/officeDocument/2006/relationships" id="257" r:id="R8a7c46f29f354ce8"/>
    <p:sldId xmlns:r="http://schemas.openxmlformats.org/officeDocument/2006/relationships" id="258" r:id="Rcfd920317c11470e"/>
    <p:sldId xmlns:r="http://schemas.openxmlformats.org/officeDocument/2006/relationships" id="259" r:id="R3d7a5be814934f26"/>
    <p:sldId xmlns:r="http://schemas.openxmlformats.org/officeDocument/2006/relationships" id="260" r:id="Rd1891da013aa42dc"/>
    <p:sldId xmlns:r="http://schemas.openxmlformats.org/officeDocument/2006/relationships" id="261" r:id="Rebe86ca8b90f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28c3a571f453f" /><Relationship Type="http://schemas.openxmlformats.org/officeDocument/2006/relationships/slide" Target="/ppt/slides/slide1.xml" Id="Rbe9ad59076dd4445" /><Relationship Type="http://schemas.openxmlformats.org/officeDocument/2006/relationships/slide" Target="/ppt/slides/slide2.xml" Id="R8a7c46f29f354ce8" /><Relationship Type="http://schemas.openxmlformats.org/officeDocument/2006/relationships/slide" Target="/ppt/slides/slide3.xml" Id="Rcfd920317c11470e" /><Relationship Type="http://schemas.openxmlformats.org/officeDocument/2006/relationships/slide" Target="/ppt/slides/slide4.xml" Id="R3d7a5be814934f26" /><Relationship Type="http://schemas.openxmlformats.org/officeDocument/2006/relationships/slide" Target="/ppt/slides/slide5.xml" Id="Rd1891da013aa42dc" /><Relationship Type="http://schemas.openxmlformats.org/officeDocument/2006/relationships/slide" Target="/ppt/slides/slide6.xml" Id="Rebe86ca8b90f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c76d7c80e44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495ad9f624b92" /><Relationship Type="http://schemas.openxmlformats.org/officeDocument/2006/relationships/theme" Target="/ppt/slideMasters/theme/theme1.xml" Id="R3a504dee8cd34f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c495ad9f624b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c9adab077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4069203fb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bd008c874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37345b61c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d8bd5578945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f469601f2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