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1b39c4ffc249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34cd83ea844fc"/>
  </p:sldMasterIdLst>
  <p:sldIdLst>
    <p:sldId xmlns:r="http://schemas.openxmlformats.org/officeDocument/2006/relationships" id="256" r:id="Rad4de4627dd14a11"/>
    <p:sldId xmlns:r="http://schemas.openxmlformats.org/officeDocument/2006/relationships" id="257" r:id="R4e39a5665616426f"/>
    <p:sldId xmlns:r="http://schemas.openxmlformats.org/officeDocument/2006/relationships" id="258" r:id="Rcf93fa23b4d04d9c"/>
    <p:sldId xmlns:r="http://schemas.openxmlformats.org/officeDocument/2006/relationships" id="259" r:id="R58e83943d498494e"/>
    <p:sldId xmlns:r="http://schemas.openxmlformats.org/officeDocument/2006/relationships" id="260" r:id="Re9a54b28ab2c4e6d"/>
    <p:sldId xmlns:r="http://schemas.openxmlformats.org/officeDocument/2006/relationships" id="261" r:id="Rbda5001fc13c4c3f"/>
    <p:sldId xmlns:r="http://schemas.openxmlformats.org/officeDocument/2006/relationships" id="262" r:id="R86e2dc69ff8d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34cd83ea844fc" /><Relationship Type="http://schemas.openxmlformats.org/officeDocument/2006/relationships/slide" Target="/ppt/slides/slide1.xml" Id="Rad4de4627dd14a11" /><Relationship Type="http://schemas.openxmlformats.org/officeDocument/2006/relationships/slide" Target="/ppt/slides/slide2.xml" Id="R4e39a5665616426f" /><Relationship Type="http://schemas.openxmlformats.org/officeDocument/2006/relationships/slide" Target="/ppt/slides/slide3.xml" Id="Rcf93fa23b4d04d9c" /><Relationship Type="http://schemas.openxmlformats.org/officeDocument/2006/relationships/slide" Target="/ppt/slides/slide4.xml" Id="R58e83943d498494e" /><Relationship Type="http://schemas.openxmlformats.org/officeDocument/2006/relationships/slide" Target="/ppt/slides/slide5.xml" Id="Re9a54b28ab2c4e6d" /><Relationship Type="http://schemas.openxmlformats.org/officeDocument/2006/relationships/slide" Target="/ppt/slides/slide6.xml" Id="Rbda5001fc13c4c3f" /><Relationship Type="http://schemas.openxmlformats.org/officeDocument/2006/relationships/slide" Target="/ppt/slides/slide7.xml" Id="R86e2dc69ff8d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ad7c03de341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e6c48c4ed4c18" /><Relationship Type="http://schemas.openxmlformats.org/officeDocument/2006/relationships/theme" Target="/ppt/slideMasters/theme/theme1.xml" Id="Rdb99260e0d54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e6c48c4ed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26807aa3f4f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efe781692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b5fa1f06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15f363aa9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defe432bd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cd7177de47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af86c1899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