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4df854b11d1498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458479e4493404e"/>
  </p:sldMasterIdLst>
  <p:sldIdLst>
    <p:sldId xmlns:r="http://schemas.openxmlformats.org/officeDocument/2006/relationships" id="256" r:id="R7fcfe4e2c5cb44d8"/>
    <p:sldId xmlns:r="http://schemas.openxmlformats.org/officeDocument/2006/relationships" id="257" r:id="R96730d9023084b58"/>
    <p:sldId xmlns:r="http://schemas.openxmlformats.org/officeDocument/2006/relationships" id="258" r:id="Ra50249d77e9f474c"/>
    <p:sldId xmlns:r="http://schemas.openxmlformats.org/officeDocument/2006/relationships" id="259" r:id="R7885411d6cb04918"/>
    <p:sldId xmlns:r="http://schemas.openxmlformats.org/officeDocument/2006/relationships" id="260" r:id="R3fe0603b66204732"/>
    <p:sldId xmlns:r="http://schemas.openxmlformats.org/officeDocument/2006/relationships" id="261" r:id="R7e1165008911420d"/>
    <p:sldId xmlns:r="http://schemas.openxmlformats.org/officeDocument/2006/relationships" id="262" r:id="Rc4a26339c77d447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458479e4493404e" /><Relationship Type="http://schemas.openxmlformats.org/officeDocument/2006/relationships/slide" Target="/ppt/slides/slide1.xml" Id="R7fcfe4e2c5cb44d8" /><Relationship Type="http://schemas.openxmlformats.org/officeDocument/2006/relationships/slide" Target="/ppt/slides/slide2.xml" Id="R96730d9023084b58" /><Relationship Type="http://schemas.openxmlformats.org/officeDocument/2006/relationships/slide" Target="/ppt/slides/slide3.xml" Id="Ra50249d77e9f474c" /><Relationship Type="http://schemas.openxmlformats.org/officeDocument/2006/relationships/slide" Target="/ppt/slides/slide4.xml" Id="R7885411d6cb04918" /><Relationship Type="http://schemas.openxmlformats.org/officeDocument/2006/relationships/slide" Target="/ppt/slides/slide5.xml" Id="R3fe0603b66204732" /><Relationship Type="http://schemas.openxmlformats.org/officeDocument/2006/relationships/slide" Target="/ppt/slides/slide6.xml" Id="R7e1165008911420d" /><Relationship Type="http://schemas.openxmlformats.org/officeDocument/2006/relationships/slide" Target="/ppt/slides/slide7.xml" Id="Rc4a26339c77d447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fdd43c4320a446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16eefddeca4050" /><Relationship Type="http://schemas.openxmlformats.org/officeDocument/2006/relationships/theme" Target="/ppt/slideMasters/theme/theme1.xml" Id="R197ce9f8984542d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e16eefddeca405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010a6b6400485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093ab1382c4c2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421abee4be403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4e85e091dc403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30ef73638f408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88dfd20339481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8a6ebea9c949c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 ANDERSEN EIENDOMSSELSKAP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ANDERSEN EIENDOMSSELSKAP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 ANDERSEN EIENDOMSSELSKAP ble etablert [år] og holder til i Tønsberg.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ANDERSEN EIENDOMSSELSKAP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ANDERSEN EIENDOMSSELSKAP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ANDERSEN EIENDOMSSELSKAP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−781 116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4 280 182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22 978 910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24 165 319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ANDERSEN EIENDOMSSELSKAP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WRIGHT HEIDI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ANDERSEN EIENDOMSSELSKAP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Røråsveien 94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3114 Tønsberg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931 069 268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ANDERSEN EIENDOMSSELSKAP</a:t>
            </a:r>
          </a:p>
        </p:txBody>
      </p:sp>
    </p:spTree>
  </p:cSld>
  <p:clrMapOvr>
    <a:masterClrMapping xmlns:a="http://schemas.openxmlformats.org/drawingml/2006/main"/>
  </p:clrMapOvr>
</p:sld>
</file>