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68da025e9c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44df7e847e407e"/>
  </p:sldMasterIdLst>
  <p:sldIdLst>
    <p:sldId xmlns:r="http://schemas.openxmlformats.org/officeDocument/2006/relationships" id="256" r:id="Rc64a80e41990491b"/>
    <p:sldId xmlns:r="http://schemas.openxmlformats.org/officeDocument/2006/relationships" id="257" r:id="Rb3ca893e80d04b6f"/>
    <p:sldId xmlns:r="http://schemas.openxmlformats.org/officeDocument/2006/relationships" id="258" r:id="R9c77fb53f197470a"/>
    <p:sldId xmlns:r="http://schemas.openxmlformats.org/officeDocument/2006/relationships" id="259" r:id="Ree17fcf165c74411"/>
    <p:sldId xmlns:r="http://schemas.openxmlformats.org/officeDocument/2006/relationships" id="260" r:id="Rf7b29a7eb89f4114"/>
    <p:sldId xmlns:r="http://schemas.openxmlformats.org/officeDocument/2006/relationships" id="261" r:id="Rc3dd9a8f54d647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4df7e847e407e" /><Relationship Type="http://schemas.openxmlformats.org/officeDocument/2006/relationships/slide" Target="/ppt/slides/slide1.xml" Id="Rc64a80e41990491b" /><Relationship Type="http://schemas.openxmlformats.org/officeDocument/2006/relationships/slide" Target="/ppt/slides/slide2.xml" Id="Rb3ca893e80d04b6f" /><Relationship Type="http://schemas.openxmlformats.org/officeDocument/2006/relationships/slide" Target="/ppt/slides/slide3.xml" Id="R9c77fb53f197470a" /><Relationship Type="http://schemas.openxmlformats.org/officeDocument/2006/relationships/slide" Target="/ppt/slides/slide4.xml" Id="Ree17fcf165c74411" /><Relationship Type="http://schemas.openxmlformats.org/officeDocument/2006/relationships/slide" Target="/ppt/slides/slide5.xml" Id="Rf7b29a7eb89f4114" /><Relationship Type="http://schemas.openxmlformats.org/officeDocument/2006/relationships/slide" Target="/ppt/slides/slide6.xml" Id="Rc3dd9a8f54d647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4b4e5935b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c7ad514b644bf" /><Relationship Type="http://schemas.openxmlformats.org/officeDocument/2006/relationships/theme" Target="/ppt/slideMasters/theme/theme1.xml" Id="R96fae356f67a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c7ad514b644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07c4a0f064c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d7d5541b9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931cc14a247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0c9653db048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76613828848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62c24c3a2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FJELDE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FJELDE TEKNIKK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1 320 902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Falkbergets vei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