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f401fa765a47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bafe2211124a52"/>
  </p:sldMasterIdLst>
  <p:sldIdLst>
    <p:sldId xmlns:r="http://schemas.openxmlformats.org/officeDocument/2006/relationships" id="256" r:id="Rc8efa8effb5e40e8"/>
    <p:sldId xmlns:r="http://schemas.openxmlformats.org/officeDocument/2006/relationships" id="257" r:id="Re2f54bace9d54640"/>
    <p:sldId xmlns:r="http://schemas.openxmlformats.org/officeDocument/2006/relationships" id="258" r:id="Rf5753f1454344187"/>
    <p:sldId xmlns:r="http://schemas.openxmlformats.org/officeDocument/2006/relationships" id="259" r:id="R4d01e58460314018"/>
    <p:sldId xmlns:r="http://schemas.openxmlformats.org/officeDocument/2006/relationships" id="260" r:id="R2eaf61925c3049fd"/>
    <p:sldId xmlns:r="http://schemas.openxmlformats.org/officeDocument/2006/relationships" id="261" r:id="R8e3b54a470ae4e5e"/>
    <p:sldId xmlns:r="http://schemas.openxmlformats.org/officeDocument/2006/relationships" id="262" r:id="R3753605011f841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bafe2211124a52" /><Relationship Type="http://schemas.openxmlformats.org/officeDocument/2006/relationships/slide" Target="/ppt/slides/slide1.xml" Id="Rc8efa8effb5e40e8" /><Relationship Type="http://schemas.openxmlformats.org/officeDocument/2006/relationships/slide" Target="/ppt/slides/slide2.xml" Id="Re2f54bace9d54640" /><Relationship Type="http://schemas.openxmlformats.org/officeDocument/2006/relationships/slide" Target="/ppt/slides/slide3.xml" Id="Rf5753f1454344187" /><Relationship Type="http://schemas.openxmlformats.org/officeDocument/2006/relationships/slide" Target="/ppt/slides/slide4.xml" Id="R4d01e58460314018" /><Relationship Type="http://schemas.openxmlformats.org/officeDocument/2006/relationships/slide" Target="/ppt/slides/slide5.xml" Id="R2eaf61925c3049fd" /><Relationship Type="http://schemas.openxmlformats.org/officeDocument/2006/relationships/slide" Target="/ppt/slides/slide6.xml" Id="R8e3b54a470ae4e5e" /><Relationship Type="http://schemas.openxmlformats.org/officeDocument/2006/relationships/slide" Target="/ppt/slides/slide7.xml" Id="R3753605011f841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42bd06eaf74c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40793d623491a" /><Relationship Type="http://schemas.openxmlformats.org/officeDocument/2006/relationships/theme" Target="/ppt/slideMasters/theme/theme1.xml" Id="Rde8f9c2cfb9f41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140793d62349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15a6494ee4f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b441e9a4b4d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500e2fe0246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a80db3ccf47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da5e4457c4c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853a5c9b14b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6a93dae434d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K. SÆTRE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 SÆTRE HOLDING AS ble etablert [år] og holder til i Austrheim.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−75 034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2 762 703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3 149 966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ÅGE SÆTRE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SÆTRE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ICS HOLDING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 SÆTRE HOLDING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KGS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NINO SÆTRE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Vikane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5943 Austrheim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931 237 179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SÆTRE HOLDING AS</a:t>
            </a:r>
          </a:p>
        </p:txBody>
      </p:sp>
    </p:spTree>
  </p:cSld>
  <p:clrMapOvr>
    <a:masterClrMapping xmlns:a="http://schemas.openxmlformats.org/drawingml/2006/main"/>
  </p:clrMapOvr>
</p:sld>
</file>