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e0ac97484048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0bad4b181e46b4"/>
  </p:sldMasterIdLst>
  <p:sldIdLst>
    <p:sldId xmlns:r="http://schemas.openxmlformats.org/officeDocument/2006/relationships" id="256" r:id="Rabda64fdfd354416"/>
    <p:sldId xmlns:r="http://schemas.openxmlformats.org/officeDocument/2006/relationships" id="257" r:id="R842830cc1ea54c89"/>
    <p:sldId xmlns:r="http://schemas.openxmlformats.org/officeDocument/2006/relationships" id="258" r:id="R9cddfdc1f5f8447a"/>
    <p:sldId xmlns:r="http://schemas.openxmlformats.org/officeDocument/2006/relationships" id="259" r:id="Rbb793f2b950249d0"/>
    <p:sldId xmlns:r="http://schemas.openxmlformats.org/officeDocument/2006/relationships" id="260" r:id="R72d772ce472f4cd2"/>
    <p:sldId xmlns:r="http://schemas.openxmlformats.org/officeDocument/2006/relationships" id="261" r:id="R043f8293848f43d4"/>
    <p:sldId xmlns:r="http://schemas.openxmlformats.org/officeDocument/2006/relationships" id="262" r:id="Ref2146da12df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bad4b181e46b4" /><Relationship Type="http://schemas.openxmlformats.org/officeDocument/2006/relationships/slide" Target="/ppt/slides/slide1.xml" Id="Rabda64fdfd354416" /><Relationship Type="http://schemas.openxmlformats.org/officeDocument/2006/relationships/slide" Target="/ppt/slides/slide2.xml" Id="R842830cc1ea54c89" /><Relationship Type="http://schemas.openxmlformats.org/officeDocument/2006/relationships/slide" Target="/ppt/slides/slide3.xml" Id="R9cddfdc1f5f8447a" /><Relationship Type="http://schemas.openxmlformats.org/officeDocument/2006/relationships/slide" Target="/ppt/slides/slide4.xml" Id="Rbb793f2b950249d0" /><Relationship Type="http://schemas.openxmlformats.org/officeDocument/2006/relationships/slide" Target="/ppt/slides/slide5.xml" Id="R72d772ce472f4cd2" /><Relationship Type="http://schemas.openxmlformats.org/officeDocument/2006/relationships/slide" Target="/ppt/slides/slide6.xml" Id="R043f8293848f43d4" /><Relationship Type="http://schemas.openxmlformats.org/officeDocument/2006/relationships/slide" Target="/ppt/slides/slide7.xml" Id="Ref2146da12df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61fafb9be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91a0bfb5c4b2e" /><Relationship Type="http://schemas.openxmlformats.org/officeDocument/2006/relationships/theme" Target="/ppt/slideMasters/theme/theme1.xml" Id="R646457df4a164f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c91a0bfb5c4b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511111ae34a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1cbdb7d2d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e362efca6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7674beae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ce0c9c76944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4ad3f0a4442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0324d25b44b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