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c642a745ca4b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0ff5a32cfb41ae"/>
  </p:sldMasterIdLst>
  <p:sldIdLst>
    <p:sldId xmlns:r="http://schemas.openxmlformats.org/officeDocument/2006/relationships" id="256" r:id="R071ff272d89049c1"/>
    <p:sldId xmlns:r="http://schemas.openxmlformats.org/officeDocument/2006/relationships" id="257" r:id="Rca3c763bb54e464f"/>
    <p:sldId xmlns:r="http://schemas.openxmlformats.org/officeDocument/2006/relationships" id="258" r:id="Rc148b7864c364705"/>
    <p:sldId xmlns:r="http://schemas.openxmlformats.org/officeDocument/2006/relationships" id="259" r:id="R55eeec2277b7418a"/>
    <p:sldId xmlns:r="http://schemas.openxmlformats.org/officeDocument/2006/relationships" id="260" r:id="Re35eced86ca446c8"/>
    <p:sldId xmlns:r="http://schemas.openxmlformats.org/officeDocument/2006/relationships" id="261" r:id="Rb6834e141dcf4c27"/>
    <p:sldId xmlns:r="http://schemas.openxmlformats.org/officeDocument/2006/relationships" id="262" r:id="R64cba709a05f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ff5a32cfb41ae" /><Relationship Type="http://schemas.openxmlformats.org/officeDocument/2006/relationships/slide" Target="/ppt/slides/slide1.xml" Id="R071ff272d89049c1" /><Relationship Type="http://schemas.openxmlformats.org/officeDocument/2006/relationships/slide" Target="/ppt/slides/slide2.xml" Id="Rca3c763bb54e464f" /><Relationship Type="http://schemas.openxmlformats.org/officeDocument/2006/relationships/slide" Target="/ppt/slides/slide3.xml" Id="Rc148b7864c364705" /><Relationship Type="http://schemas.openxmlformats.org/officeDocument/2006/relationships/slide" Target="/ppt/slides/slide4.xml" Id="R55eeec2277b7418a" /><Relationship Type="http://schemas.openxmlformats.org/officeDocument/2006/relationships/slide" Target="/ppt/slides/slide5.xml" Id="Re35eced86ca446c8" /><Relationship Type="http://schemas.openxmlformats.org/officeDocument/2006/relationships/slide" Target="/ppt/slides/slide6.xml" Id="Rb6834e141dcf4c27" /><Relationship Type="http://schemas.openxmlformats.org/officeDocument/2006/relationships/slide" Target="/ppt/slides/slide7.xml" Id="R64cba709a05f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6ccf8b0694f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63b77a621435b" /><Relationship Type="http://schemas.openxmlformats.org/officeDocument/2006/relationships/theme" Target="/ppt/slideMasters/theme/theme1.xml" Id="R86b9d8f7e98a4b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963b77a62143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5fe3e08b841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6f762b1724a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2856cd2441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e5f8e61cf4b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1c45233b7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198a3ba2a41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4bdda79ef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TOMO INVEST AS ble etablert [år] og holder til i Tørberget.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MOENGEN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Moengen, Gamle Trysilvegen 502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2429 Tørberget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931 264 621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TOMO INVEST AS</a:t>
            </a:r>
          </a:p>
        </p:txBody>
      </p:sp>
    </p:spTree>
  </p:cSld>
  <p:clrMapOvr>
    <a:masterClrMapping xmlns:a="http://schemas.openxmlformats.org/drawingml/2006/main"/>
  </p:clrMapOvr>
</p:sld>
</file>