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8b2e6f3c3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1081db1c604b59"/>
  </p:sldMasterIdLst>
  <p:sldIdLst>
    <p:sldId xmlns:r="http://schemas.openxmlformats.org/officeDocument/2006/relationships" id="256" r:id="R93a5694e9ccd4991"/>
    <p:sldId xmlns:r="http://schemas.openxmlformats.org/officeDocument/2006/relationships" id="257" r:id="R48f17279a86948fe"/>
    <p:sldId xmlns:r="http://schemas.openxmlformats.org/officeDocument/2006/relationships" id="258" r:id="Ra844083420e549cf"/>
    <p:sldId xmlns:r="http://schemas.openxmlformats.org/officeDocument/2006/relationships" id="259" r:id="R00c4e02c0dd24b58"/>
    <p:sldId xmlns:r="http://schemas.openxmlformats.org/officeDocument/2006/relationships" id="260" r:id="Rc9de874ca85e46f2"/>
    <p:sldId xmlns:r="http://schemas.openxmlformats.org/officeDocument/2006/relationships" id="261" r:id="R5866bc71c45b4662"/>
    <p:sldId xmlns:r="http://schemas.openxmlformats.org/officeDocument/2006/relationships" id="262" r:id="Rd6ea25c74980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081db1c604b59" /><Relationship Type="http://schemas.openxmlformats.org/officeDocument/2006/relationships/slide" Target="/ppt/slides/slide1.xml" Id="R93a5694e9ccd4991" /><Relationship Type="http://schemas.openxmlformats.org/officeDocument/2006/relationships/slide" Target="/ppt/slides/slide2.xml" Id="R48f17279a86948fe" /><Relationship Type="http://schemas.openxmlformats.org/officeDocument/2006/relationships/slide" Target="/ppt/slides/slide3.xml" Id="Ra844083420e549cf" /><Relationship Type="http://schemas.openxmlformats.org/officeDocument/2006/relationships/slide" Target="/ppt/slides/slide4.xml" Id="R00c4e02c0dd24b58" /><Relationship Type="http://schemas.openxmlformats.org/officeDocument/2006/relationships/slide" Target="/ppt/slides/slide5.xml" Id="Rc9de874ca85e46f2" /><Relationship Type="http://schemas.openxmlformats.org/officeDocument/2006/relationships/slide" Target="/ppt/slides/slide6.xml" Id="R5866bc71c45b4662" /><Relationship Type="http://schemas.openxmlformats.org/officeDocument/2006/relationships/slide" Target="/ppt/slides/slide7.xml" Id="Rd6ea25c74980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bd98520d0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a43c6662d4360" /><Relationship Type="http://schemas.openxmlformats.org/officeDocument/2006/relationships/theme" Target="/ppt/slideMasters/theme/theme1.xml" Id="R8a8927b6c7324b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a43c6662d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aa19244014a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89bf7272c44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596ca471d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ee37a83a944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492280652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c5e19b8a4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4f6f9f82540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