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59c6df35af46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b890f7677e4ce1"/>
  </p:sldMasterIdLst>
  <p:sldIdLst>
    <p:sldId xmlns:r="http://schemas.openxmlformats.org/officeDocument/2006/relationships" id="256" r:id="R6901a3cc3e1e408d"/>
    <p:sldId xmlns:r="http://schemas.openxmlformats.org/officeDocument/2006/relationships" id="257" r:id="R65e08ad82acf43c2"/>
    <p:sldId xmlns:r="http://schemas.openxmlformats.org/officeDocument/2006/relationships" id="258" r:id="R25d2120b44d542dd"/>
    <p:sldId xmlns:r="http://schemas.openxmlformats.org/officeDocument/2006/relationships" id="259" r:id="Re0da0e706f87453e"/>
    <p:sldId xmlns:r="http://schemas.openxmlformats.org/officeDocument/2006/relationships" id="260" r:id="R3bd51420f7ed43ee"/>
    <p:sldId xmlns:r="http://schemas.openxmlformats.org/officeDocument/2006/relationships" id="261" r:id="R3625294a6c3343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b890f7677e4ce1" /><Relationship Type="http://schemas.openxmlformats.org/officeDocument/2006/relationships/slide" Target="/ppt/slides/slide1.xml" Id="R6901a3cc3e1e408d" /><Relationship Type="http://schemas.openxmlformats.org/officeDocument/2006/relationships/slide" Target="/ppt/slides/slide2.xml" Id="R65e08ad82acf43c2" /><Relationship Type="http://schemas.openxmlformats.org/officeDocument/2006/relationships/slide" Target="/ppt/slides/slide3.xml" Id="R25d2120b44d542dd" /><Relationship Type="http://schemas.openxmlformats.org/officeDocument/2006/relationships/slide" Target="/ppt/slides/slide4.xml" Id="Re0da0e706f87453e" /><Relationship Type="http://schemas.openxmlformats.org/officeDocument/2006/relationships/slide" Target="/ppt/slides/slide5.xml" Id="R3bd51420f7ed43ee" /><Relationship Type="http://schemas.openxmlformats.org/officeDocument/2006/relationships/slide" Target="/ppt/slides/slide6.xml" Id="R3625294a6c3343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8739057bc41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12f109573409c" /><Relationship Type="http://schemas.openxmlformats.org/officeDocument/2006/relationships/theme" Target="/ppt/slideMasters/theme/theme1.xml" Id="R30aed28fcab149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612f109573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68294b8a148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97628522747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8e679e50b4f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a7f242a8743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276db498e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4c654bf1042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