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bd265b9d6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7578142ff4e31"/>
  </p:sldMasterIdLst>
  <p:sldIdLst>
    <p:sldId xmlns:r="http://schemas.openxmlformats.org/officeDocument/2006/relationships" id="256" r:id="Rf3c8507a5c7d4b93"/>
    <p:sldId xmlns:r="http://schemas.openxmlformats.org/officeDocument/2006/relationships" id="257" r:id="R07399033b24145e6"/>
    <p:sldId xmlns:r="http://schemas.openxmlformats.org/officeDocument/2006/relationships" id="258" r:id="Ree525672b8db4823"/>
    <p:sldId xmlns:r="http://schemas.openxmlformats.org/officeDocument/2006/relationships" id="259" r:id="R5ca157e747794a5a"/>
    <p:sldId xmlns:r="http://schemas.openxmlformats.org/officeDocument/2006/relationships" id="260" r:id="R84abc17bf13a44df"/>
    <p:sldId xmlns:r="http://schemas.openxmlformats.org/officeDocument/2006/relationships" id="261" r:id="R48fb2ca1eca24deb"/>
    <p:sldId xmlns:r="http://schemas.openxmlformats.org/officeDocument/2006/relationships" id="262" r:id="R4a27b0183f3c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7578142ff4e31" /><Relationship Type="http://schemas.openxmlformats.org/officeDocument/2006/relationships/slide" Target="/ppt/slides/slide1.xml" Id="Rf3c8507a5c7d4b93" /><Relationship Type="http://schemas.openxmlformats.org/officeDocument/2006/relationships/slide" Target="/ppt/slides/slide2.xml" Id="R07399033b24145e6" /><Relationship Type="http://schemas.openxmlformats.org/officeDocument/2006/relationships/slide" Target="/ppt/slides/slide3.xml" Id="Ree525672b8db4823" /><Relationship Type="http://schemas.openxmlformats.org/officeDocument/2006/relationships/slide" Target="/ppt/slides/slide4.xml" Id="R5ca157e747794a5a" /><Relationship Type="http://schemas.openxmlformats.org/officeDocument/2006/relationships/slide" Target="/ppt/slides/slide5.xml" Id="R84abc17bf13a44df" /><Relationship Type="http://schemas.openxmlformats.org/officeDocument/2006/relationships/slide" Target="/ppt/slides/slide6.xml" Id="R48fb2ca1eca24deb" /><Relationship Type="http://schemas.openxmlformats.org/officeDocument/2006/relationships/slide" Target="/ppt/slides/slide7.xml" Id="R4a27b0183f3c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9896feead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bacd9757f4c34" /><Relationship Type="http://schemas.openxmlformats.org/officeDocument/2006/relationships/theme" Target="/ppt/slideMasters/theme/theme1.xml" Id="Rb81a48266cc54f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bacd9757f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a159bec9d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9ad0b016d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5750d1f8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2fc7393a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5a852058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5ce9c7b19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13f6b20d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