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5c6b11b3ecc4ea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8296c83e5d44df3"/>
  </p:sldMasterIdLst>
  <p:sldIdLst>
    <p:sldId xmlns:r="http://schemas.openxmlformats.org/officeDocument/2006/relationships" id="256" r:id="R50a47ff860f84b6c"/>
    <p:sldId xmlns:r="http://schemas.openxmlformats.org/officeDocument/2006/relationships" id="257" r:id="R175510cf404946de"/>
    <p:sldId xmlns:r="http://schemas.openxmlformats.org/officeDocument/2006/relationships" id="258" r:id="Rdf5974ce9e3f437a"/>
    <p:sldId xmlns:r="http://schemas.openxmlformats.org/officeDocument/2006/relationships" id="259" r:id="R749ce3669cb64603"/>
    <p:sldId xmlns:r="http://schemas.openxmlformats.org/officeDocument/2006/relationships" id="260" r:id="Ra5a28414ea1a4970"/>
    <p:sldId xmlns:r="http://schemas.openxmlformats.org/officeDocument/2006/relationships" id="261" r:id="R133f780b5d41477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296c83e5d44df3" /><Relationship Type="http://schemas.openxmlformats.org/officeDocument/2006/relationships/slide" Target="/ppt/slides/slide1.xml" Id="R50a47ff860f84b6c" /><Relationship Type="http://schemas.openxmlformats.org/officeDocument/2006/relationships/slide" Target="/ppt/slides/slide2.xml" Id="R175510cf404946de" /><Relationship Type="http://schemas.openxmlformats.org/officeDocument/2006/relationships/slide" Target="/ppt/slides/slide3.xml" Id="Rdf5974ce9e3f437a" /><Relationship Type="http://schemas.openxmlformats.org/officeDocument/2006/relationships/slide" Target="/ppt/slides/slide4.xml" Id="R749ce3669cb64603" /><Relationship Type="http://schemas.openxmlformats.org/officeDocument/2006/relationships/slide" Target="/ppt/slides/slide5.xml" Id="Ra5a28414ea1a4970" /><Relationship Type="http://schemas.openxmlformats.org/officeDocument/2006/relationships/slide" Target="/ppt/slides/slide6.xml" Id="R133f780b5d41477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6775dbebcc461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11d5ce6bd24354" /><Relationship Type="http://schemas.openxmlformats.org/officeDocument/2006/relationships/theme" Target="/ppt/slideMasters/theme/theme1.xml" Id="R3dac4442f1f54f0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611d5ce6bd2435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57d60cba164ae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bc7af2ef1f4d2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4de6a3e00f408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077f13f5cb4c8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f1ade31f1d479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680f7d4686474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TINDE ØKONOMI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TINDE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TINDE ØKONOMI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TINDE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TINDE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TINDE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6 604 527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781 290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639 546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682 760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2 112 002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TINDE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Gladengveien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931 544 802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TINDE ØKONOMI AS</a:t>
            </a:r>
          </a:p>
        </p:txBody>
      </p:sp>
    </p:spTree>
  </p:cSld>
  <p:clrMapOvr>
    <a:masterClrMapping xmlns:a="http://schemas.openxmlformats.org/drawingml/2006/main"/>
  </p:clrMapOvr>
</p:sld>
</file>