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a599a8d0c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68ccf91974950"/>
  </p:sldMasterIdLst>
  <p:sldIdLst>
    <p:sldId xmlns:r="http://schemas.openxmlformats.org/officeDocument/2006/relationships" id="256" r:id="R97e1aaf5dcce492f"/>
    <p:sldId xmlns:r="http://schemas.openxmlformats.org/officeDocument/2006/relationships" id="257" r:id="R0dddf9b1cf43415a"/>
    <p:sldId xmlns:r="http://schemas.openxmlformats.org/officeDocument/2006/relationships" id="258" r:id="R4d1838aa1cfc4afd"/>
    <p:sldId xmlns:r="http://schemas.openxmlformats.org/officeDocument/2006/relationships" id="259" r:id="Rf67f921ed376447f"/>
    <p:sldId xmlns:r="http://schemas.openxmlformats.org/officeDocument/2006/relationships" id="260" r:id="R77870565dba94107"/>
    <p:sldId xmlns:r="http://schemas.openxmlformats.org/officeDocument/2006/relationships" id="261" r:id="R2c04bb1c3dcf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68ccf91974950" /><Relationship Type="http://schemas.openxmlformats.org/officeDocument/2006/relationships/slide" Target="/ppt/slides/slide1.xml" Id="R97e1aaf5dcce492f" /><Relationship Type="http://schemas.openxmlformats.org/officeDocument/2006/relationships/slide" Target="/ppt/slides/slide2.xml" Id="R0dddf9b1cf43415a" /><Relationship Type="http://schemas.openxmlformats.org/officeDocument/2006/relationships/slide" Target="/ppt/slides/slide3.xml" Id="R4d1838aa1cfc4afd" /><Relationship Type="http://schemas.openxmlformats.org/officeDocument/2006/relationships/slide" Target="/ppt/slides/slide4.xml" Id="Rf67f921ed376447f" /><Relationship Type="http://schemas.openxmlformats.org/officeDocument/2006/relationships/slide" Target="/ppt/slides/slide5.xml" Id="R77870565dba94107" /><Relationship Type="http://schemas.openxmlformats.org/officeDocument/2006/relationships/slide" Target="/ppt/slides/slide6.xml" Id="R2c04bb1c3dcf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d2cdec86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a4564c4f4b6f" /><Relationship Type="http://schemas.openxmlformats.org/officeDocument/2006/relationships/theme" Target="/ppt/slideMasters/theme/theme1.xml" Id="Rcca32834ea95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3a4564c4f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504aabff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1bcc9816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32901f28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ca2972ba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b351e7b5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833474d2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