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ca271087d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04a6dcba14b8a"/>
  </p:sldMasterIdLst>
  <p:sldIdLst>
    <p:sldId xmlns:r="http://schemas.openxmlformats.org/officeDocument/2006/relationships" id="256" r:id="R563b012422124b12"/>
    <p:sldId xmlns:r="http://schemas.openxmlformats.org/officeDocument/2006/relationships" id="257" r:id="R6f9b0a0545c640c6"/>
    <p:sldId xmlns:r="http://schemas.openxmlformats.org/officeDocument/2006/relationships" id="258" r:id="Rcd6f9b0184874dc6"/>
    <p:sldId xmlns:r="http://schemas.openxmlformats.org/officeDocument/2006/relationships" id="259" r:id="Re39579f984564b0f"/>
    <p:sldId xmlns:r="http://schemas.openxmlformats.org/officeDocument/2006/relationships" id="260" r:id="Ra5af823e96b04987"/>
    <p:sldId xmlns:r="http://schemas.openxmlformats.org/officeDocument/2006/relationships" id="261" r:id="Rc61ccb01be904af7"/>
    <p:sldId xmlns:r="http://schemas.openxmlformats.org/officeDocument/2006/relationships" id="262" r:id="Rda17df1ffab841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04a6dcba14b8a" /><Relationship Type="http://schemas.openxmlformats.org/officeDocument/2006/relationships/slide" Target="/ppt/slides/slide1.xml" Id="R563b012422124b12" /><Relationship Type="http://schemas.openxmlformats.org/officeDocument/2006/relationships/slide" Target="/ppt/slides/slide2.xml" Id="R6f9b0a0545c640c6" /><Relationship Type="http://schemas.openxmlformats.org/officeDocument/2006/relationships/slide" Target="/ppt/slides/slide3.xml" Id="Rcd6f9b0184874dc6" /><Relationship Type="http://schemas.openxmlformats.org/officeDocument/2006/relationships/slide" Target="/ppt/slides/slide4.xml" Id="Re39579f984564b0f" /><Relationship Type="http://schemas.openxmlformats.org/officeDocument/2006/relationships/slide" Target="/ppt/slides/slide5.xml" Id="Ra5af823e96b04987" /><Relationship Type="http://schemas.openxmlformats.org/officeDocument/2006/relationships/slide" Target="/ppt/slides/slide6.xml" Id="Rc61ccb01be904af7" /><Relationship Type="http://schemas.openxmlformats.org/officeDocument/2006/relationships/slide" Target="/ppt/slides/slide7.xml" Id="Rda17df1ffab841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6b2ec761d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8c0980eb14e8c" /><Relationship Type="http://schemas.openxmlformats.org/officeDocument/2006/relationships/theme" Target="/ppt/slideMasters/theme/theme1.xml" Id="R62315a01068b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8c0980eb1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13f7e0606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2009ba673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1e2bb103f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7b381c90e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4fde2090f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797b7573c49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746d7c2a2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SHANTI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47 891 641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217 964 136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219 026 694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MONSEN RØKKE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