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26cfd499a741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82d74d70164386"/>
  </p:sldMasterIdLst>
  <p:sldIdLst>
    <p:sldId xmlns:r="http://schemas.openxmlformats.org/officeDocument/2006/relationships" id="256" r:id="Rb75017f5faf347f9"/>
    <p:sldId xmlns:r="http://schemas.openxmlformats.org/officeDocument/2006/relationships" id="257" r:id="R51389cc2ec644ffd"/>
    <p:sldId xmlns:r="http://schemas.openxmlformats.org/officeDocument/2006/relationships" id="258" r:id="R4d207edc3a0f4188"/>
    <p:sldId xmlns:r="http://schemas.openxmlformats.org/officeDocument/2006/relationships" id="259" r:id="R0ebb87440084483b"/>
    <p:sldId xmlns:r="http://schemas.openxmlformats.org/officeDocument/2006/relationships" id="260" r:id="Rb05faa22ff7945e6"/>
    <p:sldId xmlns:r="http://schemas.openxmlformats.org/officeDocument/2006/relationships" id="261" r:id="Rc484298f505343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82d74d70164386" /><Relationship Type="http://schemas.openxmlformats.org/officeDocument/2006/relationships/slide" Target="/ppt/slides/slide1.xml" Id="Rb75017f5faf347f9" /><Relationship Type="http://schemas.openxmlformats.org/officeDocument/2006/relationships/slide" Target="/ppt/slides/slide2.xml" Id="R51389cc2ec644ffd" /><Relationship Type="http://schemas.openxmlformats.org/officeDocument/2006/relationships/slide" Target="/ppt/slides/slide3.xml" Id="R4d207edc3a0f4188" /><Relationship Type="http://schemas.openxmlformats.org/officeDocument/2006/relationships/slide" Target="/ppt/slides/slide4.xml" Id="R0ebb87440084483b" /><Relationship Type="http://schemas.openxmlformats.org/officeDocument/2006/relationships/slide" Target="/ppt/slides/slide5.xml" Id="Rb05faa22ff7945e6" /><Relationship Type="http://schemas.openxmlformats.org/officeDocument/2006/relationships/slide" Target="/ppt/slides/slide6.xml" Id="Rc484298f505343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44e4a820164d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601147c204a18" /><Relationship Type="http://schemas.openxmlformats.org/officeDocument/2006/relationships/theme" Target="/ppt/slideMasters/theme/theme1.xml" Id="R01361062d9314f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3601147c204a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a4dadaee446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207b51ec7240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7f91bab454c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ba260a4c447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faafa613245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2f8ba50db48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TRUDE NORDDAL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TRUDE NORDDAL ARKITEKTUR AS ble etablert [år] og holder til i Sjetnemarka.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1 465 725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288 869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241 596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231 329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455 355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Terje Norddal, Lunderhaugen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7081 Sjetnemarka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trude@tnark.no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www.tnark.no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931 628 607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