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5fe95479574a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07e21152704ddc"/>
  </p:sldMasterIdLst>
  <p:sldIdLst>
    <p:sldId xmlns:r="http://schemas.openxmlformats.org/officeDocument/2006/relationships" id="256" r:id="R2a6c38db84074c8b"/>
    <p:sldId xmlns:r="http://schemas.openxmlformats.org/officeDocument/2006/relationships" id="257" r:id="Rf3bfd273080042b8"/>
    <p:sldId xmlns:r="http://schemas.openxmlformats.org/officeDocument/2006/relationships" id="258" r:id="Rc94275ed117f474b"/>
    <p:sldId xmlns:r="http://schemas.openxmlformats.org/officeDocument/2006/relationships" id="259" r:id="R5182e454a0c14efe"/>
    <p:sldId xmlns:r="http://schemas.openxmlformats.org/officeDocument/2006/relationships" id="260" r:id="Raf2970b995f9429f"/>
    <p:sldId xmlns:r="http://schemas.openxmlformats.org/officeDocument/2006/relationships" id="261" r:id="R9796b2fae0bc46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07e21152704ddc" /><Relationship Type="http://schemas.openxmlformats.org/officeDocument/2006/relationships/slide" Target="/ppt/slides/slide1.xml" Id="R2a6c38db84074c8b" /><Relationship Type="http://schemas.openxmlformats.org/officeDocument/2006/relationships/slide" Target="/ppt/slides/slide2.xml" Id="Rf3bfd273080042b8" /><Relationship Type="http://schemas.openxmlformats.org/officeDocument/2006/relationships/slide" Target="/ppt/slides/slide3.xml" Id="Rc94275ed117f474b" /><Relationship Type="http://schemas.openxmlformats.org/officeDocument/2006/relationships/slide" Target="/ppt/slides/slide4.xml" Id="R5182e454a0c14efe" /><Relationship Type="http://schemas.openxmlformats.org/officeDocument/2006/relationships/slide" Target="/ppt/slides/slide5.xml" Id="Raf2970b995f9429f" /><Relationship Type="http://schemas.openxmlformats.org/officeDocument/2006/relationships/slide" Target="/ppt/slides/slide6.xml" Id="R9796b2fae0bc46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c2988568ee46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93a4705714c4e" /><Relationship Type="http://schemas.openxmlformats.org/officeDocument/2006/relationships/theme" Target="/ppt/slideMasters/theme/theme1.xml" Id="Rb9bc2c0179b647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793a4705714c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0b8606c3844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201edf1f147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4fe7af20440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55fd4687b49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8d1f245be48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45459df4c43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H.S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H.S BYGG AS ble etablert [år] og holder til i Selbu.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1 321 166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405 195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1 024 321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Labbivegen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7580 Selbu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931 903 101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H.S BYGG AS</a:t>
            </a:r>
          </a:p>
        </p:txBody>
      </p:sp>
    </p:spTree>
  </p:cSld>
  <p:clrMapOvr>
    <a:masterClrMapping xmlns:a="http://schemas.openxmlformats.org/drawingml/2006/main"/>
  </p:clrMapOvr>
</p:sld>
</file>