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b7f78e504c4d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6df356785e438e"/>
  </p:sldMasterIdLst>
  <p:sldIdLst>
    <p:sldId xmlns:r="http://schemas.openxmlformats.org/officeDocument/2006/relationships" id="256" r:id="R90397af23bfc445a"/>
    <p:sldId xmlns:r="http://schemas.openxmlformats.org/officeDocument/2006/relationships" id="257" r:id="R52972cf4c33147ac"/>
    <p:sldId xmlns:r="http://schemas.openxmlformats.org/officeDocument/2006/relationships" id="258" r:id="R2083d609398348c2"/>
    <p:sldId xmlns:r="http://schemas.openxmlformats.org/officeDocument/2006/relationships" id="259" r:id="Re5642145e67e4e31"/>
    <p:sldId xmlns:r="http://schemas.openxmlformats.org/officeDocument/2006/relationships" id="260" r:id="Raa067e3158c0413b"/>
    <p:sldId xmlns:r="http://schemas.openxmlformats.org/officeDocument/2006/relationships" id="261" r:id="Rdbf3b9befa7648f9"/>
    <p:sldId xmlns:r="http://schemas.openxmlformats.org/officeDocument/2006/relationships" id="262" r:id="R8353fdf929ad4d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6df356785e438e" /><Relationship Type="http://schemas.openxmlformats.org/officeDocument/2006/relationships/slide" Target="/ppt/slides/slide1.xml" Id="R90397af23bfc445a" /><Relationship Type="http://schemas.openxmlformats.org/officeDocument/2006/relationships/slide" Target="/ppt/slides/slide2.xml" Id="R52972cf4c33147ac" /><Relationship Type="http://schemas.openxmlformats.org/officeDocument/2006/relationships/slide" Target="/ppt/slides/slide3.xml" Id="R2083d609398348c2" /><Relationship Type="http://schemas.openxmlformats.org/officeDocument/2006/relationships/slide" Target="/ppt/slides/slide4.xml" Id="Re5642145e67e4e31" /><Relationship Type="http://schemas.openxmlformats.org/officeDocument/2006/relationships/slide" Target="/ppt/slides/slide5.xml" Id="Raa067e3158c0413b" /><Relationship Type="http://schemas.openxmlformats.org/officeDocument/2006/relationships/slide" Target="/ppt/slides/slide6.xml" Id="Rdbf3b9befa7648f9" /><Relationship Type="http://schemas.openxmlformats.org/officeDocument/2006/relationships/slide" Target="/ppt/slides/slide7.xml" Id="R8353fdf929ad4d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085bb19c0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9463ec05141f7" /><Relationship Type="http://schemas.openxmlformats.org/officeDocument/2006/relationships/theme" Target="/ppt/slideMasters/theme/theme1.xml" Id="R377bc5ad11ba4c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9463ec051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06d875591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fcde5feab43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10eb51158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932fa09bc4e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b0a5406044a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a6d08fefb49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b2896698b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APEX ADVENTURES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ADVENTURES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392 228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HARALD KILEN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Bjerkealléen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931 994 530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