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025f8108a84c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fef3eed8ce49a6"/>
  </p:sldMasterIdLst>
  <p:sldIdLst>
    <p:sldId xmlns:r="http://schemas.openxmlformats.org/officeDocument/2006/relationships" id="256" r:id="R5770d9908fc04a4b"/>
    <p:sldId xmlns:r="http://schemas.openxmlformats.org/officeDocument/2006/relationships" id="257" r:id="Rabaa1ac31cb8469d"/>
    <p:sldId xmlns:r="http://schemas.openxmlformats.org/officeDocument/2006/relationships" id="258" r:id="Rbc9f120edf9140a9"/>
    <p:sldId xmlns:r="http://schemas.openxmlformats.org/officeDocument/2006/relationships" id="259" r:id="R655737631f1d4c8e"/>
    <p:sldId xmlns:r="http://schemas.openxmlformats.org/officeDocument/2006/relationships" id="260" r:id="Ra1dea921d56b4d32"/>
    <p:sldId xmlns:r="http://schemas.openxmlformats.org/officeDocument/2006/relationships" id="261" r:id="Ra163ed4cf53b4e8e"/>
    <p:sldId xmlns:r="http://schemas.openxmlformats.org/officeDocument/2006/relationships" id="262" r:id="R32e50b021e6949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ef3eed8ce49a6" /><Relationship Type="http://schemas.openxmlformats.org/officeDocument/2006/relationships/slide" Target="/ppt/slides/slide1.xml" Id="R5770d9908fc04a4b" /><Relationship Type="http://schemas.openxmlformats.org/officeDocument/2006/relationships/slide" Target="/ppt/slides/slide2.xml" Id="Rabaa1ac31cb8469d" /><Relationship Type="http://schemas.openxmlformats.org/officeDocument/2006/relationships/slide" Target="/ppt/slides/slide3.xml" Id="Rbc9f120edf9140a9" /><Relationship Type="http://schemas.openxmlformats.org/officeDocument/2006/relationships/slide" Target="/ppt/slides/slide4.xml" Id="R655737631f1d4c8e" /><Relationship Type="http://schemas.openxmlformats.org/officeDocument/2006/relationships/slide" Target="/ppt/slides/slide5.xml" Id="Ra1dea921d56b4d32" /><Relationship Type="http://schemas.openxmlformats.org/officeDocument/2006/relationships/slide" Target="/ppt/slides/slide6.xml" Id="Ra163ed4cf53b4e8e" /><Relationship Type="http://schemas.openxmlformats.org/officeDocument/2006/relationships/slide" Target="/ppt/slides/slide7.xml" Id="R32e50b021e6949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c7cf927604e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1d9990e2347b4" /><Relationship Type="http://schemas.openxmlformats.org/officeDocument/2006/relationships/theme" Target="/ppt/slideMasters/theme/theme1.xml" Id="R76bcbd1e5b9c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51d9990e2347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ce55981b247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eabed2a0b4d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c840d3c1a49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61b4699e840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be64885384f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fb06be82b45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aaf08d8d247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WEIBELL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WEIBELL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376 192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TERJE NORDHUS WEIBELL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932 003 449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