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8b5c0ffa3047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ee30e8e38f44c0"/>
  </p:sldMasterIdLst>
  <p:sldIdLst>
    <p:sldId xmlns:r="http://schemas.openxmlformats.org/officeDocument/2006/relationships" id="256" r:id="Ra87665e127fc4725"/>
    <p:sldId xmlns:r="http://schemas.openxmlformats.org/officeDocument/2006/relationships" id="257" r:id="R200e2f57a4814afa"/>
    <p:sldId xmlns:r="http://schemas.openxmlformats.org/officeDocument/2006/relationships" id="258" r:id="R87531b6b9a8f4203"/>
    <p:sldId xmlns:r="http://schemas.openxmlformats.org/officeDocument/2006/relationships" id="259" r:id="Rf26f733adc7f46ac"/>
    <p:sldId xmlns:r="http://schemas.openxmlformats.org/officeDocument/2006/relationships" id="260" r:id="R79b7cd12558d4a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ee30e8e38f44c0" /><Relationship Type="http://schemas.openxmlformats.org/officeDocument/2006/relationships/slide" Target="/ppt/slides/slide1.xml" Id="Ra87665e127fc4725" /><Relationship Type="http://schemas.openxmlformats.org/officeDocument/2006/relationships/slide" Target="/ppt/slides/slide2.xml" Id="R200e2f57a4814afa" /><Relationship Type="http://schemas.openxmlformats.org/officeDocument/2006/relationships/slide" Target="/ppt/slides/slide3.xml" Id="R87531b6b9a8f4203" /><Relationship Type="http://schemas.openxmlformats.org/officeDocument/2006/relationships/slide" Target="/ppt/slides/slide4.xml" Id="Rf26f733adc7f46ac" /><Relationship Type="http://schemas.openxmlformats.org/officeDocument/2006/relationships/slide" Target="/ppt/slides/slide5.xml" Id="R79b7cd12558d4a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1357d0878b40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1a5d7023fa415b" /><Relationship Type="http://schemas.openxmlformats.org/officeDocument/2006/relationships/theme" Target="/ppt/slideMasters/theme/theme1.xml" Id="R97005175bee54e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1a5d7023fa41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9eb71f20c74f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00b25c653740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6f2c32638544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78fdf5264248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11ab5135844e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MULTICONSULT GEAS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MULTICONSULT GEAS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MULTICONSULT GEAS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MULTICONSULT GEAS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MULTICONSULT GEAS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MULTICONSULT GEAS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932 014 513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MULTICONSULT GEAS AS</a:t>
            </a:r>
          </a:p>
        </p:txBody>
      </p:sp>
    </p:spTree>
  </p:cSld>
  <p:clrMapOvr>
    <a:masterClrMapping xmlns:a="http://schemas.openxmlformats.org/drawingml/2006/main"/>
  </p:clrMapOvr>
</p:sld>
</file>