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30c0da34f4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0d8b57b944490c"/>
  </p:sldMasterIdLst>
  <p:sldIdLst>
    <p:sldId xmlns:r="http://schemas.openxmlformats.org/officeDocument/2006/relationships" id="256" r:id="Rdf7bee7bb79c405d"/>
    <p:sldId xmlns:r="http://schemas.openxmlformats.org/officeDocument/2006/relationships" id="257" r:id="Rae32ffe15a8443e7"/>
    <p:sldId xmlns:r="http://schemas.openxmlformats.org/officeDocument/2006/relationships" id="258" r:id="Rc886546c2e3c431b"/>
    <p:sldId xmlns:r="http://schemas.openxmlformats.org/officeDocument/2006/relationships" id="259" r:id="R5a4285663aac4309"/>
    <p:sldId xmlns:r="http://schemas.openxmlformats.org/officeDocument/2006/relationships" id="260" r:id="R017757feef954809"/>
    <p:sldId xmlns:r="http://schemas.openxmlformats.org/officeDocument/2006/relationships" id="261" r:id="R679e5e53e841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d8b57b944490c" /><Relationship Type="http://schemas.openxmlformats.org/officeDocument/2006/relationships/slide" Target="/ppt/slides/slide1.xml" Id="Rdf7bee7bb79c405d" /><Relationship Type="http://schemas.openxmlformats.org/officeDocument/2006/relationships/slide" Target="/ppt/slides/slide2.xml" Id="Rae32ffe15a8443e7" /><Relationship Type="http://schemas.openxmlformats.org/officeDocument/2006/relationships/slide" Target="/ppt/slides/slide3.xml" Id="Rc886546c2e3c431b" /><Relationship Type="http://schemas.openxmlformats.org/officeDocument/2006/relationships/slide" Target="/ppt/slides/slide4.xml" Id="R5a4285663aac4309" /><Relationship Type="http://schemas.openxmlformats.org/officeDocument/2006/relationships/slide" Target="/ppt/slides/slide5.xml" Id="R017757feef954809" /><Relationship Type="http://schemas.openxmlformats.org/officeDocument/2006/relationships/slide" Target="/ppt/slides/slide6.xml" Id="R679e5e53e841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f587355d54c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327d36c2c45be" /><Relationship Type="http://schemas.openxmlformats.org/officeDocument/2006/relationships/theme" Target="/ppt/slideMasters/theme/theme1.xml" Id="R8c2ca1703340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327d36c2c45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517a694e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b0b781e1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2bc9bfa4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e9302482d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553612c43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386276e54a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