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a4406079a444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163533738a4cec"/>
  </p:sldMasterIdLst>
  <p:sldIdLst>
    <p:sldId xmlns:r="http://schemas.openxmlformats.org/officeDocument/2006/relationships" id="256" r:id="R696c1520dc8d46d4"/>
    <p:sldId xmlns:r="http://schemas.openxmlformats.org/officeDocument/2006/relationships" id="257" r:id="Rad93a11fb90340ee"/>
    <p:sldId xmlns:r="http://schemas.openxmlformats.org/officeDocument/2006/relationships" id="258" r:id="R742515023b044916"/>
    <p:sldId xmlns:r="http://schemas.openxmlformats.org/officeDocument/2006/relationships" id="259" r:id="R459bb5e474ce4cd5"/>
    <p:sldId xmlns:r="http://schemas.openxmlformats.org/officeDocument/2006/relationships" id="260" r:id="R270c15d302c24f61"/>
    <p:sldId xmlns:r="http://schemas.openxmlformats.org/officeDocument/2006/relationships" id="261" r:id="Rf5b626ca4c2a4200"/>
    <p:sldId xmlns:r="http://schemas.openxmlformats.org/officeDocument/2006/relationships" id="262" r:id="R8cbd72989e9d4c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163533738a4cec" /><Relationship Type="http://schemas.openxmlformats.org/officeDocument/2006/relationships/slide" Target="/ppt/slides/slide1.xml" Id="R696c1520dc8d46d4" /><Relationship Type="http://schemas.openxmlformats.org/officeDocument/2006/relationships/slide" Target="/ppt/slides/slide2.xml" Id="Rad93a11fb90340ee" /><Relationship Type="http://schemas.openxmlformats.org/officeDocument/2006/relationships/slide" Target="/ppt/slides/slide3.xml" Id="R742515023b044916" /><Relationship Type="http://schemas.openxmlformats.org/officeDocument/2006/relationships/slide" Target="/ppt/slides/slide4.xml" Id="R459bb5e474ce4cd5" /><Relationship Type="http://schemas.openxmlformats.org/officeDocument/2006/relationships/slide" Target="/ppt/slides/slide5.xml" Id="R270c15d302c24f61" /><Relationship Type="http://schemas.openxmlformats.org/officeDocument/2006/relationships/slide" Target="/ppt/slides/slide6.xml" Id="Rf5b626ca4c2a4200" /><Relationship Type="http://schemas.openxmlformats.org/officeDocument/2006/relationships/slide" Target="/ppt/slides/slide7.xml" Id="R8cbd72989e9d4c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60f040fc0b45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5eb96aa764fef" /><Relationship Type="http://schemas.openxmlformats.org/officeDocument/2006/relationships/theme" Target="/ppt/slideMasters/theme/theme1.xml" Id="Rde5a4667a8c24e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35eb96aa764f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5f73e666641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d0c9e3d4740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746d332b34e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a02d630c246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d9318b09441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33cd3899e42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fde396c6c48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PEDERSEN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PEDERSEN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8 925 198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8 975 768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Olsvikveg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932 024 942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