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a46c4bc481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e8d9e35b0944bf"/>
  </p:sldMasterIdLst>
  <p:sldIdLst>
    <p:sldId xmlns:r="http://schemas.openxmlformats.org/officeDocument/2006/relationships" id="256" r:id="R90101372b61447a3"/>
    <p:sldId xmlns:r="http://schemas.openxmlformats.org/officeDocument/2006/relationships" id="257" r:id="R39b13acf08594c52"/>
    <p:sldId xmlns:r="http://schemas.openxmlformats.org/officeDocument/2006/relationships" id="258" r:id="Rb07535c2d52744ac"/>
    <p:sldId xmlns:r="http://schemas.openxmlformats.org/officeDocument/2006/relationships" id="259" r:id="R05bcac7bf7824049"/>
    <p:sldId xmlns:r="http://schemas.openxmlformats.org/officeDocument/2006/relationships" id="260" r:id="R4efb5a8a8ffd475f"/>
    <p:sldId xmlns:r="http://schemas.openxmlformats.org/officeDocument/2006/relationships" id="261" r:id="Ref576f7d5a4f41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e8d9e35b0944bf" /><Relationship Type="http://schemas.openxmlformats.org/officeDocument/2006/relationships/slide" Target="/ppt/slides/slide1.xml" Id="R90101372b61447a3" /><Relationship Type="http://schemas.openxmlformats.org/officeDocument/2006/relationships/slide" Target="/ppt/slides/slide2.xml" Id="R39b13acf08594c52" /><Relationship Type="http://schemas.openxmlformats.org/officeDocument/2006/relationships/slide" Target="/ppt/slides/slide3.xml" Id="Rb07535c2d52744ac" /><Relationship Type="http://schemas.openxmlformats.org/officeDocument/2006/relationships/slide" Target="/ppt/slides/slide4.xml" Id="R05bcac7bf7824049" /><Relationship Type="http://schemas.openxmlformats.org/officeDocument/2006/relationships/slide" Target="/ppt/slides/slide5.xml" Id="R4efb5a8a8ffd475f" /><Relationship Type="http://schemas.openxmlformats.org/officeDocument/2006/relationships/slide" Target="/ppt/slides/slide6.xml" Id="Ref576f7d5a4f41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ebab6bd3174f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fe86f86ae4b67" /><Relationship Type="http://schemas.openxmlformats.org/officeDocument/2006/relationships/theme" Target="/ppt/slideMasters/theme/theme1.xml" Id="R50e22a76bd45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1fe86f86ae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cb8d3767e4a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e7861a4d9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dc8c2a4bb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5cf3035514d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e2ee3b3a1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08033d5ac46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 EIKER FJELLSPRENGNING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EIKER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EIKER FJELLSPRENGNING AS ble etablert [år] og holder til i Skotselv.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EIKER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EIKER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EIKER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EIKER FJELLSPRENGNING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Holteveien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3330 Skotselv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932 084 732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 EIKER FJELLSPRENGNING AS</a:t>
            </a:r>
          </a:p>
        </p:txBody>
      </p:sp>
    </p:spTree>
  </p:cSld>
  <p:clrMapOvr>
    <a:masterClrMapping xmlns:a="http://schemas.openxmlformats.org/drawingml/2006/main"/>
  </p:clrMapOvr>
</p:sld>
</file>