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79d222cd8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bba36293440da"/>
  </p:sldMasterIdLst>
  <p:sldIdLst>
    <p:sldId xmlns:r="http://schemas.openxmlformats.org/officeDocument/2006/relationships" id="256" r:id="R4b8a26edd2af412d"/>
    <p:sldId xmlns:r="http://schemas.openxmlformats.org/officeDocument/2006/relationships" id="257" r:id="R7630882873e64111"/>
    <p:sldId xmlns:r="http://schemas.openxmlformats.org/officeDocument/2006/relationships" id="258" r:id="Rf17bebe5da984eff"/>
    <p:sldId xmlns:r="http://schemas.openxmlformats.org/officeDocument/2006/relationships" id="259" r:id="Re887a2804ded469b"/>
    <p:sldId xmlns:r="http://schemas.openxmlformats.org/officeDocument/2006/relationships" id="260" r:id="R641267de2b0d4b45"/>
    <p:sldId xmlns:r="http://schemas.openxmlformats.org/officeDocument/2006/relationships" id="261" r:id="Ra3b28cfe95c54411"/>
    <p:sldId xmlns:r="http://schemas.openxmlformats.org/officeDocument/2006/relationships" id="262" r:id="Re1677fe941e6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bba36293440da" /><Relationship Type="http://schemas.openxmlformats.org/officeDocument/2006/relationships/slide" Target="/ppt/slides/slide1.xml" Id="R4b8a26edd2af412d" /><Relationship Type="http://schemas.openxmlformats.org/officeDocument/2006/relationships/slide" Target="/ppt/slides/slide2.xml" Id="R7630882873e64111" /><Relationship Type="http://schemas.openxmlformats.org/officeDocument/2006/relationships/slide" Target="/ppt/slides/slide3.xml" Id="Rf17bebe5da984eff" /><Relationship Type="http://schemas.openxmlformats.org/officeDocument/2006/relationships/slide" Target="/ppt/slides/slide4.xml" Id="Re887a2804ded469b" /><Relationship Type="http://schemas.openxmlformats.org/officeDocument/2006/relationships/slide" Target="/ppt/slides/slide5.xml" Id="R641267de2b0d4b45" /><Relationship Type="http://schemas.openxmlformats.org/officeDocument/2006/relationships/slide" Target="/ppt/slides/slide6.xml" Id="Ra3b28cfe95c54411" /><Relationship Type="http://schemas.openxmlformats.org/officeDocument/2006/relationships/slide" Target="/ppt/slides/slide7.xml" Id="Re1677fe941e6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c011ca838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60bdbbb9b4cba" /><Relationship Type="http://schemas.openxmlformats.org/officeDocument/2006/relationships/theme" Target="/ppt/slideMasters/theme/theme1.xml" Id="Rfab46ad0a5df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60bdbbb9b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4a1ec0ebc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801652cf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9811c1f6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7b0638832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3d7d9119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7188c361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bd33cf5a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NEKKAR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NEKKAR ASA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594 336 000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TEKNOLOGI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NEKKAR ASA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 EUROPE PLC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Lumberveien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info@nekkar.com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www.nekkar.com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932 142 104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NEKKAR ASA</a:t>
            </a:r>
          </a:p>
        </p:txBody>
      </p:sp>
    </p:spTree>
  </p:cSld>
  <p:clrMapOvr>
    <a:masterClrMapping xmlns:a="http://schemas.openxmlformats.org/drawingml/2006/main"/>
  </p:clrMapOvr>
</p:sld>
</file>