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7f050498254a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498424ed8b4b7c"/>
  </p:sldMasterIdLst>
  <p:sldIdLst>
    <p:sldId xmlns:r="http://schemas.openxmlformats.org/officeDocument/2006/relationships" id="256" r:id="R2615e726415046c9"/>
    <p:sldId xmlns:r="http://schemas.openxmlformats.org/officeDocument/2006/relationships" id="257" r:id="Rd9fef5ead4bb471b"/>
    <p:sldId xmlns:r="http://schemas.openxmlformats.org/officeDocument/2006/relationships" id="258" r:id="Rff33546507324d1d"/>
    <p:sldId xmlns:r="http://schemas.openxmlformats.org/officeDocument/2006/relationships" id="259" r:id="R47eb1977738d45a3"/>
    <p:sldId xmlns:r="http://schemas.openxmlformats.org/officeDocument/2006/relationships" id="260" r:id="R0dc587aeef4f47f9"/>
    <p:sldId xmlns:r="http://schemas.openxmlformats.org/officeDocument/2006/relationships" id="261" r:id="R4933c2fdb2044151"/>
    <p:sldId xmlns:r="http://schemas.openxmlformats.org/officeDocument/2006/relationships" id="262" r:id="R9e9e96d0904a45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98424ed8b4b7c" /><Relationship Type="http://schemas.openxmlformats.org/officeDocument/2006/relationships/slide" Target="/ppt/slides/slide1.xml" Id="R2615e726415046c9" /><Relationship Type="http://schemas.openxmlformats.org/officeDocument/2006/relationships/slide" Target="/ppt/slides/slide2.xml" Id="Rd9fef5ead4bb471b" /><Relationship Type="http://schemas.openxmlformats.org/officeDocument/2006/relationships/slide" Target="/ppt/slides/slide3.xml" Id="Rff33546507324d1d" /><Relationship Type="http://schemas.openxmlformats.org/officeDocument/2006/relationships/slide" Target="/ppt/slides/slide4.xml" Id="R47eb1977738d45a3" /><Relationship Type="http://schemas.openxmlformats.org/officeDocument/2006/relationships/slide" Target="/ppt/slides/slide5.xml" Id="R0dc587aeef4f47f9" /><Relationship Type="http://schemas.openxmlformats.org/officeDocument/2006/relationships/slide" Target="/ppt/slides/slide6.xml" Id="R4933c2fdb2044151" /><Relationship Type="http://schemas.openxmlformats.org/officeDocument/2006/relationships/slide" Target="/ppt/slides/slide7.xml" Id="R9e9e96d0904a45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17c328ec743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4ec53e1b74fa7" /><Relationship Type="http://schemas.openxmlformats.org/officeDocument/2006/relationships/theme" Target="/ppt/slideMasters/theme/theme1.xml" Id="Ref8c95bc936b46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4ec53e1b74f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329f87df34b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5e2d1559a43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b37f7f7f940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bd7584de2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b6f27847648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8859bcf0e45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23b4eeccf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