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7752f55af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29d56cc88f4c6c"/>
  </p:sldMasterIdLst>
  <p:sldIdLst>
    <p:sldId xmlns:r="http://schemas.openxmlformats.org/officeDocument/2006/relationships" id="256" r:id="Ra36fcfe0c8184508"/>
    <p:sldId xmlns:r="http://schemas.openxmlformats.org/officeDocument/2006/relationships" id="257" r:id="Rc73de0e056584642"/>
    <p:sldId xmlns:r="http://schemas.openxmlformats.org/officeDocument/2006/relationships" id="258" r:id="Rdc0d487abe1b489b"/>
    <p:sldId xmlns:r="http://schemas.openxmlformats.org/officeDocument/2006/relationships" id="259" r:id="R15b38d74c3894d7a"/>
    <p:sldId xmlns:r="http://schemas.openxmlformats.org/officeDocument/2006/relationships" id="260" r:id="R17e562ac4d234ea4"/>
    <p:sldId xmlns:r="http://schemas.openxmlformats.org/officeDocument/2006/relationships" id="261" r:id="R5a6c1388a98a45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9d56cc88f4c6c" /><Relationship Type="http://schemas.openxmlformats.org/officeDocument/2006/relationships/slide" Target="/ppt/slides/slide1.xml" Id="Ra36fcfe0c8184508" /><Relationship Type="http://schemas.openxmlformats.org/officeDocument/2006/relationships/slide" Target="/ppt/slides/slide2.xml" Id="Rc73de0e056584642" /><Relationship Type="http://schemas.openxmlformats.org/officeDocument/2006/relationships/slide" Target="/ppt/slides/slide3.xml" Id="Rdc0d487abe1b489b" /><Relationship Type="http://schemas.openxmlformats.org/officeDocument/2006/relationships/slide" Target="/ppt/slides/slide4.xml" Id="R15b38d74c3894d7a" /><Relationship Type="http://schemas.openxmlformats.org/officeDocument/2006/relationships/slide" Target="/ppt/slides/slide5.xml" Id="R17e562ac4d234ea4" /><Relationship Type="http://schemas.openxmlformats.org/officeDocument/2006/relationships/slide" Target="/ppt/slides/slide6.xml" Id="R5a6c1388a98a45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ff0aff620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54a64f314088" /><Relationship Type="http://schemas.openxmlformats.org/officeDocument/2006/relationships/theme" Target="/ppt/slideMasters/theme/theme1.xml" Id="R0a63fc8d1ad3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454a64f31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f48ce4012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49052a42d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e3fd0c1d5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02396960d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60fa26f34e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5bd35152b48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GARBERG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BYGG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8 201 716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1 606 773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Nordmyrvegen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932 215 829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