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4601312da24f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abfc907576419e"/>
  </p:sldMasterIdLst>
  <p:sldIdLst>
    <p:sldId xmlns:r="http://schemas.openxmlformats.org/officeDocument/2006/relationships" id="256" r:id="R9a3ec2c2ac154608"/>
    <p:sldId xmlns:r="http://schemas.openxmlformats.org/officeDocument/2006/relationships" id="257" r:id="R9bddd1d4630340e4"/>
    <p:sldId xmlns:r="http://schemas.openxmlformats.org/officeDocument/2006/relationships" id="258" r:id="R52b030714f3a46b3"/>
    <p:sldId xmlns:r="http://schemas.openxmlformats.org/officeDocument/2006/relationships" id="259" r:id="Ra4fdf5beda42402f"/>
    <p:sldId xmlns:r="http://schemas.openxmlformats.org/officeDocument/2006/relationships" id="260" r:id="R0fecd542eb7e41b6"/>
    <p:sldId xmlns:r="http://schemas.openxmlformats.org/officeDocument/2006/relationships" id="261" r:id="R998486c063124d50"/>
    <p:sldId xmlns:r="http://schemas.openxmlformats.org/officeDocument/2006/relationships" id="262" r:id="Rf6217e957e11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bfc907576419e" /><Relationship Type="http://schemas.openxmlformats.org/officeDocument/2006/relationships/slide" Target="/ppt/slides/slide1.xml" Id="R9a3ec2c2ac154608" /><Relationship Type="http://schemas.openxmlformats.org/officeDocument/2006/relationships/slide" Target="/ppt/slides/slide2.xml" Id="R9bddd1d4630340e4" /><Relationship Type="http://schemas.openxmlformats.org/officeDocument/2006/relationships/slide" Target="/ppt/slides/slide3.xml" Id="R52b030714f3a46b3" /><Relationship Type="http://schemas.openxmlformats.org/officeDocument/2006/relationships/slide" Target="/ppt/slides/slide4.xml" Id="Ra4fdf5beda42402f" /><Relationship Type="http://schemas.openxmlformats.org/officeDocument/2006/relationships/slide" Target="/ppt/slides/slide5.xml" Id="R0fecd542eb7e41b6" /><Relationship Type="http://schemas.openxmlformats.org/officeDocument/2006/relationships/slide" Target="/ppt/slides/slide6.xml" Id="R998486c063124d50" /><Relationship Type="http://schemas.openxmlformats.org/officeDocument/2006/relationships/slide" Target="/ppt/slides/slide7.xml" Id="Rf6217e957e11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4b85eb78b4f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336cebc774cd5" /><Relationship Type="http://schemas.openxmlformats.org/officeDocument/2006/relationships/theme" Target="/ppt/slideMasters/theme/theme1.xml" Id="Re3c4ed4b862343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f336cebc774c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f6e664df140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070aca64044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e8db4b0e84d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53168790643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a50878c0f4d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cf302bb2c42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0b1876b694b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CECILIE 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L HOLDING AS ble etablert [år] og holder til i Krokkleiva.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3 274 253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3 276 878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LAESKOGEN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3531 Krokkleiva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932 225 549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 L HOLDING AS</a:t>
            </a:r>
          </a:p>
        </p:txBody>
      </p:sp>
    </p:spTree>
  </p:cSld>
  <p:clrMapOvr>
    <a:masterClrMapping xmlns:a="http://schemas.openxmlformats.org/drawingml/2006/main"/>
  </p:clrMapOvr>
</p:sld>
</file>