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fa1ebcec76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63009a72b4ee1"/>
  </p:sldMasterIdLst>
  <p:sldIdLst>
    <p:sldId xmlns:r="http://schemas.openxmlformats.org/officeDocument/2006/relationships" id="256" r:id="R1e643d1b20204cf4"/>
    <p:sldId xmlns:r="http://schemas.openxmlformats.org/officeDocument/2006/relationships" id="257" r:id="R450b6375bca24473"/>
    <p:sldId xmlns:r="http://schemas.openxmlformats.org/officeDocument/2006/relationships" id="258" r:id="Rf41158673f234172"/>
    <p:sldId xmlns:r="http://schemas.openxmlformats.org/officeDocument/2006/relationships" id="259" r:id="Rfe8c09c9364d4a3c"/>
    <p:sldId xmlns:r="http://schemas.openxmlformats.org/officeDocument/2006/relationships" id="260" r:id="R1141ac2dd47f4b6a"/>
    <p:sldId xmlns:r="http://schemas.openxmlformats.org/officeDocument/2006/relationships" id="261" r:id="R3ade6ee0dc9c45c8"/>
    <p:sldId xmlns:r="http://schemas.openxmlformats.org/officeDocument/2006/relationships" id="262" r:id="R364c9cad19bf42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63009a72b4ee1" /><Relationship Type="http://schemas.openxmlformats.org/officeDocument/2006/relationships/slide" Target="/ppt/slides/slide1.xml" Id="R1e643d1b20204cf4" /><Relationship Type="http://schemas.openxmlformats.org/officeDocument/2006/relationships/slide" Target="/ppt/slides/slide2.xml" Id="R450b6375bca24473" /><Relationship Type="http://schemas.openxmlformats.org/officeDocument/2006/relationships/slide" Target="/ppt/slides/slide3.xml" Id="Rf41158673f234172" /><Relationship Type="http://schemas.openxmlformats.org/officeDocument/2006/relationships/slide" Target="/ppt/slides/slide4.xml" Id="Rfe8c09c9364d4a3c" /><Relationship Type="http://schemas.openxmlformats.org/officeDocument/2006/relationships/slide" Target="/ppt/slides/slide5.xml" Id="R1141ac2dd47f4b6a" /><Relationship Type="http://schemas.openxmlformats.org/officeDocument/2006/relationships/slide" Target="/ppt/slides/slide6.xml" Id="R3ade6ee0dc9c45c8" /><Relationship Type="http://schemas.openxmlformats.org/officeDocument/2006/relationships/slide" Target="/ppt/slides/slide7.xml" Id="R364c9cad19bf42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172087f9c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e008d5804c27" /><Relationship Type="http://schemas.openxmlformats.org/officeDocument/2006/relationships/theme" Target="/ppt/slideMasters/theme/theme1.xml" Id="Rb9110e2a1001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ce008d5804c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f658b389c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e8d968fa7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2e0dbce15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8abfdd8b1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52ecce26e41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cc426cdcf4a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f1eac1eee48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WINGE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WINGE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WINGE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