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5592badc6944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1e4f59d0a44c17"/>
  </p:sldMasterIdLst>
  <p:sldIdLst>
    <p:sldId xmlns:r="http://schemas.openxmlformats.org/officeDocument/2006/relationships" id="256" r:id="R91a9347afb9f4aa0"/>
    <p:sldId xmlns:r="http://schemas.openxmlformats.org/officeDocument/2006/relationships" id="257" r:id="R5befe2eac1354f3e"/>
    <p:sldId xmlns:r="http://schemas.openxmlformats.org/officeDocument/2006/relationships" id="258" r:id="R8d924ca5b0a04839"/>
    <p:sldId xmlns:r="http://schemas.openxmlformats.org/officeDocument/2006/relationships" id="259" r:id="R6d87d7b75c354cec"/>
    <p:sldId xmlns:r="http://schemas.openxmlformats.org/officeDocument/2006/relationships" id="260" r:id="Rd67590c862144ab8"/>
    <p:sldId xmlns:r="http://schemas.openxmlformats.org/officeDocument/2006/relationships" id="261" r:id="R40188ce419724e58"/>
    <p:sldId xmlns:r="http://schemas.openxmlformats.org/officeDocument/2006/relationships" id="262" r:id="R2d692e0a6fcf4b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1e4f59d0a44c17" /><Relationship Type="http://schemas.openxmlformats.org/officeDocument/2006/relationships/slide" Target="/ppt/slides/slide1.xml" Id="R91a9347afb9f4aa0" /><Relationship Type="http://schemas.openxmlformats.org/officeDocument/2006/relationships/slide" Target="/ppt/slides/slide2.xml" Id="R5befe2eac1354f3e" /><Relationship Type="http://schemas.openxmlformats.org/officeDocument/2006/relationships/slide" Target="/ppt/slides/slide3.xml" Id="R8d924ca5b0a04839" /><Relationship Type="http://schemas.openxmlformats.org/officeDocument/2006/relationships/slide" Target="/ppt/slides/slide4.xml" Id="R6d87d7b75c354cec" /><Relationship Type="http://schemas.openxmlformats.org/officeDocument/2006/relationships/slide" Target="/ppt/slides/slide5.xml" Id="Rd67590c862144ab8" /><Relationship Type="http://schemas.openxmlformats.org/officeDocument/2006/relationships/slide" Target="/ppt/slides/slide6.xml" Id="R40188ce419724e58" /><Relationship Type="http://schemas.openxmlformats.org/officeDocument/2006/relationships/slide" Target="/ppt/slides/slide7.xml" Id="R2d692e0a6fcf4b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2dfb3ad773473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26b55731d04056" /><Relationship Type="http://schemas.openxmlformats.org/officeDocument/2006/relationships/theme" Target="/ppt/slideMasters/theme/theme1.xml" Id="Rcb2b2209117041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26b55731d040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53d8432376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1f12797564b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7b84c29d747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be29a1d59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705f16ef64e3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55242eac54a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6c1015a4f4e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ARKIPARTNER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ARKIPARTNER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16 272 223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1 034 202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805 407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1 225 716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4 566 286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OMMUNDSEN MARONI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EGGE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AUGUST LINDSETH  –  11,3 %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CHRISTINE BRATSBERG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DARWIN CEBALLOS  –  11,2 %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FABIAN NIENHAUS  –  11,2 %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Zetlitz'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51 06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post@arkipartner.no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932 295 040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ARKIPARTNER AS</a:t>
            </a:r>
          </a:p>
        </p:txBody>
      </p:sp>
    </p:spTree>
  </p:cSld>
  <p:clrMapOvr>
    <a:masterClrMapping xmlns:a="http://schemas.openxmlformats.org/drawingml/2006/main"/>
  </p:clrMapOvr>
</p:sld>
</file>