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46785003a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bb0c126c144925"/>
  </p:sldMasterIdLst>
  <p:sldIdLst>
    <p:sldId xmlns:r="http://schemas.openxmlformats.org/officeDocument/2006/relationships" id="256" r:id="R7c484cb9fe04472f"/>
    <p:sldId xmlns:r="http://schemas.openxmlformats.org/officeDocument/2006/relationships" id="257" r:id="Rf56b0ba8ed4f4a76"/>
    <p:sldId xmlns:r="http://schemas.openxmlformats.org/officeDocument/2006/relationships" id="258" r:id="R0a39ffda91ca4d0d"/>
    <p:sldId xmlns:r="http://schemas.openxmlformats.org/officeDocument/2006/relationships" id="259" r:id="R36fd58b88c424ad8"/>
    <p:sldId xmlns:r="http://schemas.openxmlformats.org/officeDocument/2006/relationships" id="260" r:id="R40a9033a91dd477d"/>
    <p:sldId xmlns:r="http://schemas.openxmlformats.org/officeDocument/2006/relationships" id="261" r:id="R98fa7309970c495c"/>
    <p:sldId xmlns:r="http://schemas.openxmlformats.org/officeDocument/2006/relationships" id="262" r:id="R1b65e19ce6c846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b0c126c144925" /><Relationship Type="http://schemas.openxmlformats.org/officeDocument/2006/relationships/slide" Target="/ppt/slides/slide1.xml" Id="R7c484cb9fe04472f" /><Relationship Type="http://schemas.openxmlformats.org/officeDocument/2006/relationships/slide" Target="/ppt/slides/slide2.xml" Id="Rf56b0ba8ed4f4a76" /><Relationship Type="http://schemas.openxmlformats.org/officeDocument/2006/relationships/slide" Target="/ppt/slides/slide3.xml" Id="R0a39ffda91ca4d0d" /><Relationship Type="http://schemas.openxmlformats.org/officeDocument/2006/relationships/slide" Target="/ppt/slides/slide4.xml" Id="R36fd58b88c424ad8" /><Relationship Type="http://schemas.openxmlformats.org/officeDocument/2006/relationships/slide" Target="/ppt/slides/slide5.xml" Id="R40a9033a91dd477d" /><Relationship Type="http://schemas.openxmlformats.org/officeDocument/2006/relationships/slide" Target="/ppt/slides/slide6.xml" Id="R98fa7309970c495c" /><Relationship Type="http://schemas.openxmlformats.org/officeDocument/2006/relationships/slide" Target="/ppt/slides/slide7.xml" Id="R1b65e19ce6c846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39f236955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123c83a444c45" /><Relationship Type="http://schemas.openxmlformats.org/officeDocument/2006/relationships/theme" Target="/ppt/slideMasters/theme/theme1.xml" Id="Rab640ce6e3cd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123c83a44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a7e7ad0a14a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00adc968b4f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557d14bbe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7123b3aba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9621e4e8c4f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d835c88c444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688827d324b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HEIJ INVEST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FRANK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Herumveien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932 467 755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