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013927034546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7aa8172dbb4864"/>
  </p:sldMasterIdLst>
  <p:sldIdLst>
    <p:sldId xmlns:r="http://schemas.openxmlformats.org/officeDocument/2006/relationships" id="256" r:id="R988649eb67fa4a60"/>
    <p:sldId xmlns:r="http://schemas.openxmlformats.org/officeDocument/2006/relationships" id="257" r:id="R909afc37c8fe4ade"/>
    <p:sldId xmlns:r="http://schemas.openxmlformats.org/officeDocument/2006/relationships" id="258" r:id="Rcceef988cc264f2e"/>
    <p:sldId xmlns:r="http://schemas.openxmlformats.org/officeDocument/2006/relationships" id="259" r:id="Rbf9a668bd3834dc8"/>
    <p:sldId xmlns:r="http://schemas.openxmlformats.org/officeDocument/2006/relationships" id="260" r:id="R214c288c34d84b0b"/>
    <p:sldId xmlns:r="http://schemas.openxmlformats.org/officeDocument/2006/relationships" id="261" r:id="R96931abe2c5b48d3"/>
    <p:sldId xmlns:r="http://schemas.openxmlformats.org/officeDocument/2006/relationships" id="262" r:id="R9ae71e21890d4c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aa8172dbb4864" /><Relationship Type="http://schemas.openxmlformats.org/officeDocument/2006/relationships/slide" Target="/ppt/slides/slide1.xml" Id="R988649eb67fa4a60" /><Relationship Type="http://schemas.openxmlformats.org/officeDocument/2006/relationships/slide" Target="/ppt/slides/slide2.xml" Id="R909afc37c8fe4ade" /><Relationship Type="http://schemas.openxmlformats.org/officeDocument/2006/relationships/slide" Target="/ppt/slides/slide3.xml" Id="Rcceef988cc264f2e" /><Relationship Type="http://schemas.openxmlformats.org/officeDocument/2006/relationships/slide" Target="/ppt/slides/slide4.xml" Id="Rbf9a668bd3834dc8" /><Relationship Type="http://schemas.openxmlformats.org/officeDocument/2006/relationships/slide" Target="/ppt/slides/slide5.xml" Id="R214c288c34d84b0b" /><Relationship Type="http://schemas.openxmlformats.org/officeDocument/2006/relationships/slide" Target="/ppt/slides/slide6.xml" Id="R96931abe2c5b48d3" /><Relationship Type="http://schemas.openxmlformats.org/officeDocument/2006/relationships/slide" Target="/ppt/slides/slide7.xml" Id="R9ae71e21890d4c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beeeb899e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1592ddff24891" /><Relationship Type="http://schemas.openxmlformats.org/officeDocument/2006/relationships/theme" Target="/ppt/slideMasters/theme/theme1.xml" Id="R478efe5d78e94b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1592ddff248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4e8ac758b49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bbcb4886140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cc8ca471446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d775ae1fb49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f4f1bd3b74a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47798919b45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d9ba0ebe44b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TAD GRUPPEN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DAHLUM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Lauvsetgjerdet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932 481 421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