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01d1a760a93443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b6eaeac29074145"/>
  </p:sldMasterIdLst>
  <p:sldIdLst>
    <p:sldId xmlns:r="http://schemas.openxmlformats.org/officeDocument/2006/relationships" id="256" r:id="R2d6c3c467201426c"/>
    <p:sldId xmlns:r="http://schemas.openxmlformats.org/officeDocument/2006/relationships" id="257" r:id="Recb8833525d04c16"/>
    <p:sldId xmlns:r="http://schemas.openxmlformats.org/officeDocument/2006/relationships" id="258" r:id="Raf1e7d7abdc5484a"/>
    <p:sldId xmlns:r="http://schemas.openxmlformats.org/officeDocument/2006/relationships" id="259" r:id="R226b6b4a67cf4714"/>
    <p:sldId xmlns:r="http://schemas.openxmlformats.org/officeDocument/2006/relationships" id="260" r:id="Rf2dad31161a843a8"/>
    <p:sldId xmlns:r="http://schemas.openxmlformats.org/officeDocument/2006/relationships" id="261" r:id="R7ca16db14a1244ca"/>
    <p:sldId xmlns:r="http://schemas.openxmlformats.org/officeDocument/2006/relationships" id="262" r:id="Reee26ecc873b46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6eaeac29074145" /><Relationship Type="http://schemas.openxmlformats.org/officeDocument/2006/relationships/slide" Target="/ppt/slides/slide1.xml" Id="R2d6c3c467201426c" /><Relationship Type="http://schemas.openxmlformats.org/officeDocument/2006/relationships/slide" Target="/ppt/slides/slide2.xml" Id="Recb8833525d04c16" /><Relationship Type="http://schemas.openxmlformats.org/officeDocument/2006/relationships/slide" Target="/ppt/slides/slide3.xml" Id="Raf1e7d7abdc5484a" /><Relationship Type="http://schemas.openxmlformats.org/officeDocument/2006/relationships/slide" Target="/ppt/slides/slide4.xml" Id="R226b6b4a67cf4714" /><Relationship Type="http://schemas.openxmlformats.org/officeDocument/2006/relationships/slide" Target="/ppt/slides/slide5.xml" Id="Rf2dad31161a843a8" /><Relationship Type="http://schemas.openxmlformats.org/officeDocument/2006/relationships/slide" Target="/ppt/slides/slide6.xml" Id="R7ca16db14a1244ca" /><Relationship Type="http://schemas.openxmlformats.org/officeDocument/2006/relationships/slide" Target="/ppt/slides/slide7.xml" Id="Reee26ecc873b46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c5aba4382c42a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f21bf9548e459e" /><Relationship Type="http://schemas.openxmlformats.org/officeDocument/2006/relationships/theme" Target="/ppt/slideMasters/theme/theme1.xml" Id="R00cad1d2edd940a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6f21bf9548e459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10774e72394d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84320a28a74b9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25dbb836084d7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f14149026e42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f6916c3240428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0c8a0e02ae4bd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04c4c18d7e45d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HAAS 2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HAAS 2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HAAS 2 AS ble etablert [år] og holder til i Fredrikstad.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HAAS 2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HAAS 2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HAAS 2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−57 154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6 352 900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26 170 792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26 219 422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HAAS 2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AKSELSEN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HAAS 2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Gluppeveien 58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1614 Fredrikstad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932 575 485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HAAS 2 AS</a:t>
            </a:r>
          </a:p>
        </p:txBody>
      </p:sp>
    </p:spTree>
  </p:cSld>
  <p:clrMapOvr>
    <a:masterClrMapping xmlns:a="http://schemas.openxmlformats.org/drawingml/2006/main"/>
  </p:clrMapOvr>
</p:sld>
</file>