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6cb7f964e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2c13489794e84"/>
  </p:sldMasterIdLst>
  <p:sldIdLst>
    <p:sldId xmlns:r="http://schemas.openxmlformats.org/officeDocument/2006/relationships" id="256" r:id="Ree78987574534f18"/>
    <p:sldId xmlns:r="http://schemas.openxmlformats.org/officeDocument/2006/relationships" id="257" r:id="R85cdfeb78f374c2f"/>
    <p:sldId xmlns:r="http://schemas.openxmlformats.org/officeDocument/2006/relationships" id="258" r:id="R30b3a4b7747b47a3"/>
    <p:sldId xmlns:r="http://schemas.openxmlformats.org/officeDocument/2006/relationships" id="259" r:id="R076fe175e9284179"/>
    <p:sldId xmlns:r="http://schemas.openxmlformats.org/officeDocument/2006/relationships" id="260" r:id="Rb3d84ab28bd142d9"/>
    <p:sldId xmlns:r="http://schemas.openxmlformats.org/officeDocument/2006/relationships" id="261" r:id="Rdc7b8071218d435f"/>
    <p:sldId xmlns:r="http://schemas.openxmlformats.org/officeDocument/2006/relationships" id="262" r:id="R05fab52d475d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2c13489794e84" /><Relationship Type="http://schemas.openxmlformats.org/officeDocument/2006/relationships/slide" Target="/ppt/slides/slide1.xml" Id="Ree78987574534f18" /><Relationship Type="http://schemas.openxmlformats.org/officeDocument/2006/relationships/slide" Target="/ppt/slides/slide2.xml" Id="R85cdfeb78f374c2f" /><Relationship Type="http://schemas.openxmlformats.org/officeDocument/2006/relationships/slide" Target="/ppt/slides/slide3.xml" Id="R30b3a4b7747b47a3" /><Relationship Type="http://schemas.openxmlformats.org/officeDocument/2006/relationships/slide" Target="/ppt/slides/slide4.xml" Id="R076fe175e9284179" /><Relationship Type="http://schemas.openxmlformats.org/officeDocument/2006/relationships/slide" Target="/ppt/slides/slide5.xml" Id="Rb3d84ab28bd142d9" /><Relationship Type="http://schemas.openxmlformats.org/officeDocument/2006/relationships/slide" Target="/ppt/slides/slide6.xml" Id="Rdc7b8071218d435f" /><Relationship Type="http://schemas.openxmlformats.org/officeDocument/2006/relationships/slide" Target="/ppt/slides/slide7.xml" Id="R05fab52d475d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bec63f9ee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5fb3999d48b4" /><Relationship Type="http://schemas.openxmlformats.org/officeDocument/2006/relationships/theme" Target="/ppt/slideMasters/theme/theme1.xml" Id="Rc3cd5758f8e6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45fb3999d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495ad60a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891099bf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c5124a72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f3d2fd97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4eeb1c50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eccaf5fe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35430fe0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